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7" r:id="rId4"/>
    <p:sldMasterId id="2147483977" r:id="rId5"/>
    <p:sldMasterId id="2147484006" r:id="rId6"/>
  </p:sldMasterIdLst>
  <p:notesMasterIdLst>
    <p:notesMasterId r:id="rId44"/>
  </p:notesMasterIdLst>
  <p:handoutMasterIdLst>
    <p:handoutMasterId r:id="rId45"/>
  </p:handoutMasterIdLst>
  <p:sldIdLst>
    <p:sldId id="2452" r:id="rId7"/>
    <p:sldId id="415" r:id="rId8"/>
    <p:sldId id="2444" r:id="rId9"/>
    <p:sldId id="2457" r:id="rId10"/>
    <p:sldId id="2475" r:id="rId11"/>
    <p:sldId id="2471" r:id="rId12"/>
    <p:sldId id="2479" r:id="rId13"/>
    <p:sldId id="2503" r:id="rId14"/>
    <p:sldId id="2480" r:id="rId15"/>
    <p:sldId id="2497" r:id="rId16"/>
    <p:sldId id="2498" r:id="rId17"/>
    <p:sldId id="2499" r:id="rId18"/>
    <p:sldId id="2500" r:id="rId19"/>
    <p:sldId id="2447" r:id="rId20"/>
    <p:sldId id="2458" r:id="rId21"/>
    <p:sldId id="2469" r:id="rId22"/>
    <p:sldId id="2482" r:id="rId23"/>
    <p:sldId id="2496" r:id="rId24"/>
    <p:sldId id="2483" r:id="rId25"/>
    <p:sldId id="2484" r:id="rId26"/>
    <p:sldId id="2485" r:id="rId27"/>
    <p:sldId id="2505" r:id="rId28"/>
    <p:sldId id="2506" r:id="rId29"/>
    <p:sldId id="2473" r:id="rId30"/>
    <p:sldId id="2495" r:id="rId31"/>
    <p:sldId id="2489" r:id="rId32"/>
    <p:sldId id="2488" r:id="rId33"/>
    <p:sldId id="2490" r:id="rId34"/>
    <p:sldId id="2501" r:id="rId35"/>
    <p:sldId id="2491" r:id="rId36"/>
    <p:sldId id="2487" r:id="rId37"/>
    <p:sldId id="2486" r:id="rId38"/>
    <p:sldId id="2492" r:id="rId39"/>
    <p:sldId id="2502" r:id="rId40"/>
    <p:sldId id="2467" r:id="rId41"/>
    <p:sldId id="2494" r:id="rId42"/>
    <p:sldId id="420" r:id="rId43"/>
  </p:sldIdLst>
  <p:sldSz cx="14630400" cy="8229600"/>
  <p:notesSz cx="7023100" cy="9309100"/>
  <p:defaultTextStyle>
    <a:defPPr>
      <a:defRPr lang="en-US"/>
    </a:defPPr>
    <a:lvl1pPr algn="l" rtl="0" fontAlgn="base">
      <a:spcBef>
        <a:spcPct val="0"/>
      </a:spcBef>
      <a:spcAft>
        <a:spcPct val="0"/>
      </a:spcAft>
      <a:defRPr kern="1200">
        <a:solidFill>
          <a:schemeClr val="tx1"/>
        </a:solidFill>
        <a:latin typeface="Arial" charset="-52"/>
        <a:ea typeface="ＭＳ Ｐゴシック" charset="-128"/>
        <a:cs typeface="ＭＳ Ｐゴシック" charset="-128"/>
      </a:defRPr>
    </a:lvl1pPr>
    <a:lvl2pPr marL="653110" algn="l" rtl="0" fontAlgn="base">
      <a:spcBef>
        <a:spcPct val="0"/>
      </a:spcBef>
      <a:spcAft>
        <a:spcPct val="0"/>
      </a:spcAft>
      <a:defRPr kern="1200">
        <a:solidFill>
          <a:schemeClr val="tx1"/>
        </a:solidFill>
        <a:latin typeface="Arial" charset="-52"/>
        <a:ea typeface="ＭＳ Ｐゴシック" charset="-128"/>
        <a:cs typeface="ＭＳ Ｐゴシック" charset="-128"/>
      </a:defRPr>
    </a:lvl2pPr>
    <a:lvl3pPr marL="1306220" algn="l" rtl="0" fontAlgn="base">
      <a:spcBef>
        <a:spcPct val="0"/>
      </a:spcBef>
      <a:spcAft>
        <a:spcPct val="0"/>
      </a:spcAft>
      <a:defRPr kern="1200">
        <a:solidFill>
          <a:schemeClr val="tx1"/>
        </a:solidFill>
        <a:latin typeface="Arial" charset="-52"/>
        <a:ea typeface="ＭＳ Ｐゴシック" charset="-128"/>
        <a:cs typeface="ＭＳ Ｐゴシック" charset="-128"/>
      </a:defRPr>
    </a:lvl3pPr>
    <a:lvl4pPr marL="1959331" algn="l" rtl="0" fontAlgn="base">
      <a:spcBef>
        <a:spcPct val="0"/>
      </a:spcBef>
      <a:spcAft>
        <a:spcPct val="0"/>
      </a:spcAft>
      <a:defRPr kern="1200">
        <a:solidFill>
          <a:schemeClr val="tx1"/>
        </a:solidFill>
        <a:latin typeface="Arial" charset="-52"/>
        <a:ea typeface="ＭＳ Ｐゴシック" charset="-128"/>
        <a:cs typeface="ＭＳ Ｐゴシック" charset="-128"/>
      </a:defRPr>
    </a:lvl4pPr>
    <a:lvl5pPr marL="2612441" algn="l" rtl="0" fontAlgn="base">
      <a:spcBef>
        <a:spcPct val="0"/>
      </a:spcBef>
      <a:spcAft>
        <a:spcPct val="0"/>
      </a:spcAft>
      <a:defRPr kern="1200">
        <a:solidFill>
          <a:schemeClr val="tx1"/>
        </a:solidFill>
        <a:latin typeface="Arial" charset="-52"/>
        <a:ea typeface="ＭＳ Ｐゴシック" charset="-128"/>
        <a:cs typeface="ＭＳ Ｐゴシック" charset="-128"/>
      </a:defRPr>
    </a:lvl5pPr>
    <a:lvl6pPr marL="3265551" algn="l" defTabSz="653110" rtl="0" eaLnBrk="1" latinLnBrk="0" hangingPunct="1">
      <a:defRPr kern="1200">
        <a:solidFill>
          <a:schemeClr val="tx1"/>
        </a:solidFill>
        <a:latin typeface="Arial" charset="-52"/>
        <a:ea typeface="ＭＳ Ｐゴシック" charset="-128"/>
        <a:cs typeface="ＭＳ Ｐゴシック" charset="-128"/>
      </a:defRPr>
    </a:lvl6pPr>
    <a:lvl7pPr marL="3918661" algn="l" defTabSz="653110" rtl="0" eaLnBrk="1" latinLnBrk="0" hangingPunct="1">
      <a:defRPr kern="1200">
        <a:solidFill>
          <a:schemeClr val="tx1"/>
        </a:solidFill>
        <a:latin typeface="Arial" charset="-52"/>
        <a:ea typeface="ＭＳ Ｐゴシック" charset="-128"/>
        <a:cs typeface="ＭＳ Ｐゴシック" charset="-128"/>
      </a:defRPr>
    </a:lvl7pPr>
    <a:lvl8pPr marL="4571771" algn="l" defTabSz="653110" rtl="0" eaLnBrk="1" latinLnBrk="0" hangingPunct="1">
      <a:defRPr kern="1200">
        <a:solidFill>
          <a:schemeClr val="tx1"/>
        </a:solidFill>
        <a:latin typeface="Arial" charset="-52"/>
        <a:ea typeface="ＭＳ Ｐゴシック" charset="-128"/>
        <a:cs typeface="ＭＳ Ｐゴシック" charset="-128"/>
      </a:defRPr>
    </a:lvl8pPr>
    <a:lvl9pPr marL="5224882" algn="l" defTabSz="653110" rtl="0" eaLnBrk="1" latinLnBrk="0" hangingPunct="1">
      <a:defRPr kern="1200">
        <a:solidFill>
          <a:schemeClr val="tx1"/>
        </a:solidFill>
        <a:latin typeface="Arial" charset="-52"/>
        <a:ea typeface="ＭＳ Ｐゴシック" charset="-128"/>
        <a:cs typeface="ＭＳ Ｐゴシック" charset="-128"/>
      </a:defRPr>
    </a:lvl9pPr>
  </p:defaultTextStyle>
  <p:extLst>
    <p:ext uri="{EFAFB233-063F-42B5-8137-9DF3F51BA10A}">
      <p15:sldGuideLst xmlns:p15="http://schemas.microsoft.com/office/powerpoint/2012/main">
        <p15:guide id="1" orient="horz" pos="1325">
          <p15:clr>
            <a:srgbClr val="A4A3A4"/>
          </p15:clr>
        </p15:guide>
        <p15:guide id="2" pos="768">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55A11"/>
    <a:srgbClr val="172A54"/>
    <a:srgbClr val="171654"/>
    <a:srgbClr val="FF0066"/>
    <a:srgbClr val="C42140"/>
    <a:srgbClr val="931638"/>
    <a:srgbClr val="1A8A93"/>
    <a:srgbClr val="756C5B"/>
    <a:srgbClr val="116067"/>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146" autoAdjust="0"/>
    <p:restoredTop sz="94664" autoAdjust="0"/>
  </p:normalViewPr>
  <p:slideViewPr>
    <p:cSldViewPr>
      <p:cViewPr varScale="1">
        <p:scale>
          <a:sx n="53" d="100"/>
          <a:sy n="53" d="100"/>
        </p:scale>
        <p:origin x="96" y="312"/>
      </p:cViewPr>
      <p:guideLst>
        <p:guide orient="horz" pos="1325"/>
        <p:guide pos="768"/>
      </p:guideLst>
    </p:cSldViewPr>
  </p:slideViewPr>
  <p:notesTextViewPr>
    <p:cViewPr>
      <p:scale>
        <a:sx n="100" d="100"/>
        <a:sy n="100" d="100"/>
      </p:scale>
      <p:origin x="0" y="0"/>
    </p:cViewPr>
  </p:notesTextViewPr>
  <p:sorterViewPr>
    <p:cViewPr>
      <p:scale>
        <a:sx n="54" d="100"/>
        <a:sy n="54" d="100"/>
      </p:scale>
      <p:origin x="0" y="-2040"/>
    </p:cViewPr>
  </p:sorterViewPr>
  <p:notesViewPr>
    <p:cSldViewPr>
      <p:cViewPr varScale="1">
        <p:scale>
          <a:sx n="66" d="100"/>
          <a:sy n="66" d="100"/>
        </p:scale>
        <p:origin x="-3106" y="-7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979" cy="4651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7531" y="1"/>
            <a:ext cx="3043979" cy="465140"/>
          </a:xfrm>
          <a:prstGeom prst="rect">
            <a:avLst/>
          </a:prstGeom>
        </p:spPr>
        <p:txBody>
          <a:bodyPr vert="horz" lIns="91440" tIns="45720" rIns="91440" bIns="45720" rtlCol="0"/>
          <a:lstStyle>
            <a:lvl1pPr algn="r">
              <a:defRPr sz="1200"/>
            </a:lvl1pPr>
          </a:lstStyle>
          <a:p>
            <a:fld id="{3B0FF3A3-17C9-1240-B94F-FCB10E11BFA2}" type="datetimeFigureOut">
              <a:rPr lang="en-US" smtClean="0"/>
              <a:pPr/>
              <a:t>5/18/2019</a:t>
            </a:fld>
            <a:endParaRPr lang="en-US"/>
          </a:p>
        </p:txBody>
      </p:sp>
      <p:sp>
        <p:nvSpPr>
          <p:cNvPr id="4" name="Footer Placeholder 3"/>
          <p:cNvSpPr>
            <a:spLocks noGrp="1"/>
          </p:cNvSpPr>
          <p:nvPr>
            <p:ph type="ftr" sz="quarter" idx="2"/>
          </p:nvPr>
        </p:nvSpPr>
        <p:spPr>
          <a:xfrm>
            <a:off x="1" y="8842384"/>
            <a:ext cx="3043979" cy="4651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2384"/>
            <a:ext cx="3043979" cy="465140"/>
          </a:xfrm>
          <a:prstGeom prst="rect">
            <a:avLst/>
          </a:prstGeom>
        </p:spPr>
        <p:txBody>
          <a:bodyPr vert="horz" lIns="91440" tIns="45720" rIns="91440" bIns="45720" rtlCol="0" anchor="b"/>
          <a:lstStyle>
            <a:lvl1pPr algn="r">
              <a:defRPr sz="1200"/>
            </a:lvl1pPr>
          </a:lstStyle>
          <a:p>
            <a:fld id="{EA963DA2-9EFE-404A-BC7F-D2149F0832F2}" type="slidenum">
              <a:rPr lang="en-US" smtClean="0"/>
              <a:pPr/>
              <a:t>‹#›</a:t>
            </a:fld>
            <a:endParaRPr lang="en-US"/>
          </a:p>
        </p:txBody>
      </p:sp>
    </p:spTree>
    <p:extLst>
      <p:ext uri="{BB962C8B-B14F-4D97-AF65-F5344CB8AC3E}">
        <p14:creationId xmlns:p14="http://schemas.microsoft.com/office/powerpoint/2010/main" val="80851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43979" cy="465140"/>
          </a:xfrm>
          <a:prstGeom prst="rect">
            <a:avLst/>
          </a:prstGeom>
          <a:noFill/>
          <a:ln w="9525">
            <a:noFill/>
            <a:miter lim="800000"/>
            <a:headEnd/>
            <a:tailEnd/>
          </a:ln>
        </p:spPr>
        <p:txBody>
          <a:bodyPr vert="horz" wrap="square" lIns="93616" tIns="46808" rIns="93616" bIns="46808" numCol="1" anchor="t" anchorCtr="0" compatLnSpc="1">
            <a:prstTxWarp prst="textNoShape">
              <a:avLst/>
            </a:prstTxWarp>
          </a:bodyPr>
          <a:lstStyle>
            <a:lvl1pPr defTabSz="936625">
              <a:defRPr sz="1200"/>
            </a:lvl1pPr>
          </a:lstStyle>
          <a:p>
            <a:endParaRPr lang="en-US"/>
          </a:p>
        </p:txBody>
      </p:sp>
      <p:sp>
        <p:nvSpPr>
          <p:cNvPr id="3" name="Date Placeholder 2"/>
          <p:cNvSpPr>
            <a:spLocks noGrp="1"/>
          </p:cNvSpPr>
          <p:nvPr>
            <p:ph type="dt" idx="1"/>
          </p:nvPr>
        </p:nvSpPr>
        <p:spPr bwMode="auto">
          <a:xfrm>
            <a:off x="3977531" y="1"/>
            <a:ext cx="3043979" cy="465140"/>
          </a:xfrm>
          <a:prstGeom prst="rect">
            <a:avLst/>
          </a:prstGeom>
          <a:noFill/>
          <a:ln w="9525">
            <a:noFill/>
            <a:miter lim="800000"/>
            <a:headEnd/>
            <a:tailEnd/>
          </a:ln>
        </p:spPr>
        <p:txBody>
          <a:bodyPr vert="horz" wrap="square" lIns="93616" tIns="46808" rIns="93616" bIns="46808" numCol="1" anchor="t" anchorCtr="0" compatLnSpc="1">
            <a:prstTxWarp prst="textNoShape">
              <a:avLst/>
            </a:prstTxWarp>
          </a:bodyPr>
          <a:lstStyle>
            <a:lvl1pPr algn="r" defTabSz="936625">
              <a:defRPr sz="1200"/>
            </a:lvl1pPr>
          </a:lstStyle>
          <a:p>
            <a:fld id="{F1386A7A-B598-E248-8A09-616560145B06}" type="datetime1">
              <a:rPr lang="en-US"/>
              <a:pPr/>
              <a:t>5/18/2019</a:t>
            </a:fld>
            <a:endParaRPr lang="en-US"/>
          </a:p>
        </p:txBody>
      </p:sp>
      <p:sp>
        <p:nvSpPr>
          <p:cNvPr id="8196" name="Slide Image Placeholder 3"/>
          <p:cNvSpPr>
            <a:spLocks noGrp="1" noRot="1" noChangeAspect="1"/>
          </p:cNvSpPr>
          <p:nvPr>
            <p:ph type="sldImg" idx="2"/>
          </p:nvPr>
        </p:nvSpPr>
        <p:spPr bwMode="auto">
          <a:xfrm>
            <a:off x="409575" y="698500"/>
            <a:ext cx="6203950" cy="3490913"/>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02946" y="4421192"/>
            <a:ext cx="5617208" cy="4189411"/>
          </a:xfrm>
          <a:prstGeom prst="rect">
            <a:avLst/>
          </a:prstGeom>
          <a:noFill/>
          <a:ln w="9525">
            <a:noFill/>
            <a:miter lim="800000"/>
            <a:headEnd/>
            <a:tailEnd/>
          </a:ln>
        </p:spPr>
        <p:txBody>
          <a:bodyPr vert="horz" wrap="square" lIns="93616" tIns="46808" rIns="93616" bIns="468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1" y="8842384"/>
            <a:ext cx="3043979" cy="465140"/>
          </a:xfrm>
          <a:prstGeom prst="rect">
            <a:avLst/>
          </a:prstGeom>
          <a:noFill/>
          <a:ln w="9525">
            <a:noFill/>
            <a:miter lim="800000"/>
            <a:headEnd/>
            <a:tailEnd/>
          </a:ln>
        </p:spPr>
        <p:txBody>
          <a:bodyPr vert="horz" wrap="square" lIns="93616" tIns="46808" rIns="93616" bIns="46808" numCol="1" anchor="b" anchorCtr="0" compatLnSpc="1">
            <a:prstTxWarp prst="textNoShape">
              <a:avLst/>
            </a:prstTxWarp>
          </a:bodyPr>
          <a:lstStyle>
            <a:lvl1pPr defTabSz="936625">
              <a:defRPr sz="1200"/>
            </a:lvl1pPr>
          </a:lstStyle>
          <a:p>
            <a:endParaRPr lang="en-US"/>
          </a:p>
        </p:txBody>
      </p:sp>
      <p:sp>
        <p:nvSpPr>
          <p:cNvPr id="7" name="Slide Number Placeholder 6"/>
          <p:cNvSpPr>
            <a:spLocks noGrp="1"/>
          </p:cNvSpPr>
          <p:nvPr>
            <p:ph type="sldNum" sz="quarter" idx="5"/>
          </p:nvPr>
        </p:nvSpPr>
        <p:spPr bwMode="auto">
          <a:xfrm>
            <a:off x="3977531" y="8842384"/>
            <a:ext cx="3043979" cy="465140"/>
          </a:xfrm>
          <a:prstGeom prst="rect">
            <a:avLst/>
          </a:prstGeom>
          <a:noFill/>
          <a:ln w="9525">
            <a:noFill/>
            <a:miter lim="800000"/>
            <a:headEnd/>
            <a:tailEnd/>
          </a:ln>
        </p:spPr>
        <p:txBody>
          <a:bodyPr vert="horz" wrap="square" lIns="93616" tIns="46808" rIns="93616" bIns="46808" numCol="1" anchor="b" anchorCtr="0" compatLnSpc="1">
            <a:prstTxWarp prst="textNoShape">
              <a:avLst/>
            </a:prstTxWarp>
          </a:bodyPr>
          <a:lstStyle>
            <a:lvl1pPr algn="r" defTabSz="936625">
              <a:defRPr sz="1200"/>
            </a:lvl1pPr>
          </a:lstStyle>
          <a:p>
            <a:fld id="{608BE082-D1A3-464C-8087-43061B6101C5}" type="slidenum">
              <a:rPr lang="en-US"/>
              <a:pPr/>
              <a:t>‹#›</a:t>
            </a:fld>
            <a:endParaRPr lang="en-US"/>
          </a:p>
        </p:txBody>
      </p:sp>
    </p:spTree>
    <p:extLst>
      <p:ext uri="{BB962C8B-B14F-4D97-AF65-F5344CB8AC3E}">
        <p14:creationId xmlns:p14="http://schemas.microsoft.com/office/powerpoint/2010/main" val="2424768925"/>
      </p:ext>
    </p:extLst>
  </p:cSld>
  <p:clrMap bg1="lt1" tx1="dk1" bg2="lt2" tx2="dk2" accent1="accent1" accent2="accent2" accent3="accent3" accent4="accent4" accent5="accent5" accent6="accent6" hlink="hlink" folHlink="folHlink"/>
  <p:notesStyle>
    <a:lvl1pPr algn="l" defTabSz="653110" rtl="0" eaLnBrk="0" fontAlgn="base" hangingPunct="0">
      <a:spcBef>
        <a:spcPct val="30000"/>
      </a:spcBef>
      <a:spcAft>
        <a:spcPct val="0"/>
      </a:spcAft>
      <a:defRPr sz="1700" kern="1200">
        <a:solidFill>
          <a:schemeClr val="tx1"/>
        </a:solidFill>
        <a:latin typeface="+mn-lt"/>
        <a:ea typeface="ＭＳ Ｐゴシック" charset="-128"/>
        <a:cs typeface="ＭＳ Ｐゴシック" charset="-128"/>
      </a:defRPr>
    </a:lvl1pPr>
    <a:lvl2pPr marL="653110" algn="l" defTabSz="653110" rtl="0" eaLnBrk="0" fontAlgn="base" hangingPunct="0">
      <a:spcBef>
        <a:spcPct val="30000"/>
      </a:spcBef>
      <a:spcAft>
        <a:spcPct val="0"/>
      </a:spcAft>
      <a:defRPr sz="1700" kern="1200">
        <a:solidFill>
          <a:schemeClr val="tx1"/>
        </a:solidFill>
        <a:latin typeface="+mn-lt"/>
        <a:ea typeface="ＭＳ Ｐゴシック" charset="-128"/>
        <a:cs typeface="+mn-cs"/>
      </a:defRPr>
    </a:lvl2pPr>
    <a:lvl3pPr marL="1306220" algn="l" defTabSz="653110" rtl="0" eaLnBrk="0" fontAlgn="base" hangingPunct="0">
      <a:spcBef>
        <a:spcPct val="30000"/>
      </a:spcBef>
      <a:spcAft>
        <a:spcPct val="0"/>
      </a:spcAft>
      <a:defRPr sz="1700" kern="1200">
        <a:solidFill>
          <a:schemeClr val="tx1"/>
        </a:solidFill>
        <a:latin typeface="+mn-lt"/>
        <a:ea typeface="ＭＳ Ｐゴシック" charset="-128"/>
        <a:cs typeface="+mn-cs"/>
      </a:defRPr>
    </a:lvl3pPr>
    <a:lvl4pPr marL="1959331" algn="l" defTabSz="653110" rtl="0" eaLnBrk="0" fontAlgn="base" hangingPunct="0">
      <a:spcBef>
        <a:spcPct val="30000"/>
      </a:spcBef>
      <a:spcAft>
        <a:spcPct val="0"/>
      </a:spcAft>
      <a:defRPr sz="1700" kern="1200">
        <a:solidFill>
          <a:schemeClr val="tx1"/>
        </a:solidFill>
        <a:latin typeface="+mn-lt"/>
        <a:ea typeface="ＭＳ Ｐゴシック" charset="-128"/>
        <a:cs typeface="+mn-cs"/>
      </a:defRPr>
    </a:lvl4pPr>
    <a:lvl5pPr marL="2612441" algn="l" defTabSz="653110" rtl="0" eaLnBrk="0" fontAlgn="base" hangingPunct="0">
      <a:spcBef>
        <a:spcPct val="30000"/>
      </a:spcBef>
      <a:spcAft>
        <a:spcPct val="0"/>
      </a:spcAft>
      <a:defRPr sz="1700" kern="1200">
        <a:solidFill>
          <a:schemeClr val="tx1"/>
        </a:solidFill>
        <a:latin typeface="+mn-lt"/>
        <a:ea typeface="ＭＳ Ｐゴシック" charset="-128"/>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6522-14DB-4CAB-8EC0-966D7B1690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96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72643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43443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58932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14</a:t>
            </a:fld>
            <a:endParaRPr lang="en-US"/>
          </a:p>
        </p:txBody>
      </p:sp>
    </p:spTree>
    <p:extLst>
      <p:ext uri="{BB962C8B-B14F-4D97-AF65-F5344CB8AC3E}">
        <p14:creationId xmlns:p14="http://schemas.microsoft.com/office/powerpoint/2010/main" val="301447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15</a:t>
            </a:fld>
            <a:endParaRPr lang="en-US"/>
          </a:p>
        </p:txBody>
      </p:sp>
    </p:spTree>
    <p:extLst>
      <p:ext uri="{BB962C8B-B14F-4D97-AF65-F5344CB8AC3E}">
        <p14:creationId xmlns:p14="http://schemas.microsoft.com/office/powerpoint/2010/main" val="76919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16</a:t>
            </a:fld>
            <a:endParaRPr lang="en-US"/>
          </a:p>
        </p:txBody>
      </p:sp>
    </p:spTree>
    <p:extLst>
      <p:ext uri="{BB962C8B-B14F-4D97-AF65-F5344CB8AC3E}">
        <p14:creationId xmlns:p14="http://schemas.microsoft.com/office/powerpoint/2010/main" val="137844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99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908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9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6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How? Why? &amp; What to do?</a:t>
            </a:r>
          </a:p>
          <a:p>
            <a:endParaRPr lang="en-US" dirty="0"/>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Infections in children with cancer delay recovery</a:t>
            </a:r>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Severe infections can cause death in children with cancer</a:t>
            </a:r>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Perceptions of how you see your child, or what bothers your child can help you to communicate with your nurses and doctors.</a:t>
            </a:r>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Hand hygiene practice lowers the risk of acquiring infections</a:t>
            </a:r>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Good care of the skin and mouth prevents infections</a:t>
            </a:r>
          </a:p>
          <a:p>
            <a:pPr marL="640080" marR="0" lvl="1" indent="-466725" algn="l" defTabSz="9144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171654"/>
                </a:solidFill>
                <a:effectLst/>
                <a:uLnTx/>
                <a:uFillTx/>
                <a:latin typeface="Arial" charset="-52"/>
                <a:ea typeface="ＭＳ Ｐゴシック" charset="-128"/>
              </a:rPr>
              <a:t>Good food preparation prevents certain infectious diarrhea</a:t>
            </a:r>
          </a:p>
          <a:p>
            <a:endParaRPr lang="en-U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3</a:t>
            </a:fld>
            <a:endParaRPr lang="en-US"/>
          </a:p>
        </p:txBody>
      </p:sp>
    </p:spTree>
    <p:extLst>
      <p:ext uri="{BB962C8B-B14F-4D97-AF65-F5344CB8AC3E}">
        <p14:creationId xmlns:p14="http://schemas.microsoft.com/office/powerpoint/2010/main" val="19113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98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22</a:t>
            </a:fld>
            <a:endParaRPr lang="en-US"/>
          </a:p>
        </p:txBody>
      </p:sp>
    </p:spTree>
    <p:extLst>
      <p:ext uri="{BB962C8B-B14F-4D97-AF65-F5344CB8AC3E}">
        <p14:creationId xmlns:p14="http://schemas.microsoft.com/office/powerpoint/2010/main" val="206947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27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24</a:t>
            </a:fld>
            <a:endParaRPr lang="en-US"/>
          </a:p>
        </p:txBody>
      </p:sp>
    </p:spTree>
    <p:extLst>
      <p:ext uri="{BB962C8B-B14F-4D97-AF65-F5344CB8AC3E}">
        <p14:creationId xmlns:p14="http://schemas.microsoft.com/office/powerpoint/2010/main" val="388597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37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73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485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51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214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30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4</a:t>
            </a:fld>
            <a:endParaRPr lang="en-US"/>
          </a:p>
        </p:txBody>
      </p:sp>
    </p:spTree>
    <p:extLst>
      <p:ext uri="{BB962C8B-B14F-4D97-AF65-F5344CB8AC3E}">
        <p14:creationId xmlns:p14="http://schemas.microsoft.com/office/powerpoint/2010/main" val="1366555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82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386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905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344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35</a:t>
            </a:fld>
            <a:endParaRPr lang="en-US"/>
          </a:p>
        </p:txBody>
      </p:sp>
    </p:spTree>
    <p:extLst>
      <p:ext uri="{BB962C8B-B14F-4D97-AF65-F5344CB8AC3E}">
        <p14:creationId xmlns:p14="http://schemas.microsoft.com/office/powerpoint/2010/main" val="689973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56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37</a:t>
            </a:fld>
            <a:endParaRPr lang="en-US"/>
          </a:p>
        </p:txBody>
      </p:sp>
    </p:spTree>
    <p:extLst>
      <p:ext uri="{BB962C8B-B14F-4D97-AF65-F5344CB8AC3E}">
        <p14:creationId xmlns:p14="http://schemas.microsoft.com/office/powerpoint/2010/main" val="407922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64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608BE082-D1A3-464C-8087-43061B6101C5}" type="slidenum">
              <a:rPr lang="en-US" smtClean="0"/>
              <a:pPr/>
              <a:t>6</a:t>
            </a:fld>
            <a:endParaRPr lang="en-US"/>
          </a:p>
        </p:txBody>
      </p:sp>
    </p:spTree>
    <p:extLst>
      <p:ext uri="{BB962C8B-B14F-4D97-AF65-F5344CB8AC3E}">
        <p14:creationId xmlns:p14="http://schemas.microsoft.com/office/powerpoint/2010/main" val="179732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11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46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bold</a:t>
            </a:r>
            <a:r>
              <a:rPr lang="en-US" baseline="0" dirty="0"/>
              <a:t> proposal that I put forward during the SAB presentation is that:  </a:t>
            </a:r>
          </a:p>
          <a:p>
            <a:pPr marL="171450" indent="-171450">
              <a:buFont typeface="Arial" panose="020B0604020202020204" pitchFamily="34" charset="0"/>
              <a:buChar char="•"/>
            </a:pPr>
            <a:r>
              <a:rPr lang="en-US" dirty="0"/>
              <a:t>Every pediatric care institution that treats catastrophic illnesses around the world should have basic standards and resources for infection care and prevention. </a:t>
            </a:r>
          </a:p>
          <a:p>
            <a:pPr marL="171450" indent="-171450">
              <a:buFont typeface="Arial" panose="020B0604020202020204" pitchFamily="34" charset="0"/>
              <a:buChar char="•"/>
            </a:pPr>
            <a:r>
              <a:rPr lang="en-US" dirty="0"/>
              <a:t>Pediatric</a:t>
            </a:r>
            <a:r>
              <a:rPr lang="en-US" baseline="0" dirty="0"/>
              <a:t> cancer care cannot be delivered in an unsafe place and St Jude Global should insist that every member of St Jude Global is willing to commit to try to have basic standards and resources for infection care and prevention, </a:t>
            </a:r>
            <a:r>
              <a:rPr lang="en-US" b="1" baseline="0" dirty="0"/>
              <a:t>this is a right care and it is the best care </a:t>
            </a:r>
            <a:r>
              <a:rPr lang="en-US" baseline="0" dirty="0"/>
              <a:t>that will further St Jude mission.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In the next few slides, I’ll share with you some interventions we had done </a:t>
            </a:r>
            <a:r>
              <a:rPr lang="en-US" baseline="0" dirty="0"/>
              <a:t>and some encouraging results for this enormous challenge.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61C6E-8F87-47EB-A750-DB0C1D109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42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36625" rtl="0" eaLnBrk="1" fontAlgn="base" latinLnBrk="0" hangingPunct="1">
              <a:lnSpc>
                <a:spcPct val="100000"/>
              </a:lnSpc>
              <a:spcBef>
                <a:spcPct val="0"/>
              </a:spcBef>
              <a:spcAft>
                <a:spcPct val="0"/>
              </a:spcAft>
              <a:buClrTx/>
              <a:buSzTx/>
              <a:buFontTx/>
              <a:buNone/>
              <a:tabLst/>
              <a:defRPr/>
            </a:pPr>
            <a:fld id="{608BE082-D1A3-464C-8087-43061B6101C5}" type="slidenum">
              <a:rPr kumimoji="0" lang="en-US" sz="1200" b="0" i="0" u="none" strike="noStrike" kern="1200" cap="none" spc="0" normalizeH="0" baseline="0" noProof="0" smtClean="0">
                <a:ln>
                  <a:noFill/>
                </a:ln>
                <a:solidFill>
                  <a:prstClr val="black"/>
                </a:solidFill>
                <a:effectLst/>
                <a:uLnTx/>
                <a:uFillTx/>
                <a:latin typeface="Arial" charset="-52"/>
                <a:ea typeface="ＭＳ Ｐゴシック" charset="-128"/>
              </a:rPr>
              <a:pPr marL="0" marR="0" lvl="0" indent="0" algn="r" defTabSz="936625"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52"/>
              <a:ea typeface="ＭＳ Ｐゴシック" charset="-128"/>
            </a:endParaRPr>
          </a:p>
        </p:txBody>
      </p:sp>
    </p:spTree>
    <p:extLst>
      <p:ext uri="{BB962C8B-B14F-4D97-AF65-F5344CB8AC3E}">
        <p14:creationId xmlns:p14="http://schemas.microsoft.com/office/powerpoint/2010/main" val="92421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7236823" cy="36053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2020078" y="1033133"/>
            <a:ext cx="5314228" cy="616450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650866" y="2407301"/>
            <a:ext cx="5824288" cy="1939502"/>
          </a:xfrm>
          <a:prstGeom prst="rect">
            <a:avLst/>
          </a:prstGeom>
        </p:spPr>
        <p:txBody>
          <a:bodyPr anchor="b">
            <a:normAutofit/>
          </a:bodyPr>
          <a:lstStyle>
            <a:lvl1pPr algn="l">
              <a:defRPr sz="516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7650257" y="4369198"/>
            <a:ext cx="5825207" cy="1509089"/>
          </a:xfrm>
          <a:prstGeom prst="rect">
            <a:avLst/>
          </a:prstGeom>
        </p:spPr>
        <p:txBody>
          <a:bodyPr/>
          <a:lstStyle>
            <a:lvl1pPr marL="0" indent="0" algn="l">
              <a:buNone/>
              <a:defRPr sz="2880" b="0" i="0" spc="360">
                <a:solidFill>
                  <a:schemeClr val="accent6"/>
                </a:solidFill>
                <a:latin typeface="+mn-lt"/>
                <a:cs typeface="Calibri" panose="020F050202020403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21404" y="5640019"/>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5651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7236823" cy="36053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650866" y="2407301"/>
            <a:ext cx="5824288" cy="1939502"/>
          </a:xfrm>
          <a:prstGeom prst="rect">
            <a:avLst/>
          </a:prstGeom>
        </p:spPr>
        <p:txBody>
          <a:bodyPr anchor="b">
            <a:normAutofit/>
          </a:bodyPr>
          <a:lstStyle>
            <a:lvl1pPr algn="l">
              <a:defRPr sz="516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7650257" y="4369198"/>
            <a:ext cx="5825207" cy="1509089"/>
          </a:xfrm>
          <a:prstGeom prst="rect">
            <a:avLst/>
          </a:prstGeom>
        </p:spPr>
        <p:txBody>
          <a:bodyPr/>
          <a:lstStyle>
            <a:lvl1pPr marL="0" indent="0" algn="l">
              <a:buNone/>
              <a:defRPr sz="2880" b="0" i="0" spc="360">
                <a:solidFill>
                  <a:schemeClr val="accent6"/>
                </a:solidFill>
                <a:latin typeface="+mn-lt"/>
                <a:cs typeface="Calibri" panose="020F050202020403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21404" y="5640019"/>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78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764789" y="4305811"/>
            <a:ext cx="4632194" cy="209634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212108"/>
            <a:ext cx="2142308" cy="1089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7540611" y="2384905"/>
            <a:ext cx="5893960" cy="2147826"/>
          </a:xfrm>
          <a:prstGeom prst="rect">
            <a:avLst/>
          </a:prstGeom>
        </p:spPr>
        <p:txBody>
          <a:bodyPr anchor="b">
            <a:normAutofit/>
          </a:bodyPr>
          <a:lstStyle>
            <a:lvl1pPr>
              <a:defRPr sz="48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7540611" y="4550455"/>
            <a:ext cx="5893960" cy="1092696"/>
          </a:xfrm>
          <a:prstGeom prst="rect">
            <a:avLst/>
          </a:prstGeom>
        </p:spPr>
        <p:txBody>
          <a:bodyPr>
            <a:normAutofit/>
          </a:bodyPr>
          <a:lstStyle>
            <a:lvl1pPr marL="0" indent="0">
              <a:buNone/>
              <a:defRPr sz="2400" b="0" i="0" spc="360">
                <a:solidFill>
                  <a:schemeClr val="accent6"/>
                </a:solidFill>
                <a:latin typeface="+mn-lt"/>
                <a:cs typeface="Calibri" panose="020F050202020403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9304934" y="1"/>
            <a:ext cx="2710282" cy="891383"/>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90274"/>
            <a:ext cx="7914424" cy="40837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21404" y="6320333"/>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66842" y="4088454"/>
            <a:ext cx="1726079" cy="283896"/>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25286221"/>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1096" y="4360761"/>
            <a:ext cx="2295143" cy="1887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073594" y="1"/>
            <a:ext cx="5798208" cy="4249208"/>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622414" y="2006309"/>
            <a:ext cx="13002146" cy="5406047"/>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B6322721-05E8-4732-9285-32B7DFE1121F}"/>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11324662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1096" y="4360761"/>
            <a:ext cx="2295143" cy="1887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073594" y="1"/>
            <a:ext cx="5798208" cy="4249208"/>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635624" y="1981253"/>
            <a:ext cx="6217920" cy="5431103"/>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7406640" y="1981253"/>
            <a:ext cx="6217920" cy="5431103"/>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F13F64B1-20E6-4E7C-AB06-59791E8A6034}"/>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27938707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1096" y="4360761"/>
            <a:ext cx="2295143" cy="1887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073594" y="1"/>
            <a:ext cx="5798208" cy="4249208"/>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622414" y="2017396"/>
            <a:ext cx="6459001" cy="988694"/>
          </a:xfrm>
          <a:prstGeom prst="rect">
            <a:avLst/>
          </a:prstGeom>
        </p:spPr>
        <p:txBody>
          <a:bodyPr anchor="b"/>
          <a:lstStyle>
            <a:lvl1pPr marL="0" indent="0">
              <a:buNone/>
              <a:defRPr lang="en-US" b="1" dirty="0">
                <a:solidFill>
                  <a:schemeClr val="accent6"/>
                </a:solidFill>
              </a:defRPr>
            </a:lvl1pPr>
          </a:lstStyle>
          <a:p>
            <a:pPr marL="274320" lvl="0" indent="-27432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7406640" y="2017396"/>
            <a:ext cx="6219826" cy="988694"/>
          </a:xfrm>
          <a:prstGeom prst="rect">
            <a:avLst/>
          </a:prstGeom>
        </p:spPr>
        <p:txBody>
          <a:bodyPr anchor="b"/>
          <a:lstStyle>
            <a:lvl1pPr marL="0" indent="0">
              <a:buNone/>
              <a:defRPr sz="2880" b="1">
                <a:solidFill>
                  <a:schemeClr val="accent6"/>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7406640" y="3006090"/>
            <a:ext cx="6219826" cy="4421506"/>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622414" y="3006090"/>
            <a:ext cx="6470099" cy="4421506"/>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9BFE979F-6CC8-41F8-BC0B-8AEF8777225C}"/>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1704396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7236823" cy="36053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863004" y="5248844"/>
            <a:ext cx="6373819" cy="1592437"/>
          </a:xfrm>
          <a:prstGeom prst="rect">
            <a:avLst/>
          </a:prstGeom>
        </p:spPr>
        <p:txBody>
          <a:bodyPr anchor="b">
            <a:normAutofit/>
          </a:bodyPr>
          <a:lstStyle>
            <a:lvl1pPr marL="0" indent="0" algn="r">
              <a:buFont typeface="Arial" panose="020B0604020202020204" pitchFamily="34" charset="0"/>
              <a:buNone/>
              <a:defRPr sz="516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21404" y="5640019"/>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863004" y="6841283"/>
            <a:ext cx="6373819" cy="1117806"/>
          </a:xfrm>
          <a:prstGeom prst="rect">
            <a:avLst/>
          </a:prstGeom>
        </p:spPr>
        <p:txBody>
          <a:bodyPr/>
          <a:lstStyle>
            <a:lvl1pPr marL="0" indent="0" algn="r">
              <a:buFont typeface="Arial" panose="020B0604020202020204" pitchFamily="34" charset="0"/>
              <a:buNone/>
              <a:defRPr sz="1920">
                <a:solidFill>
                  <a:schemeClr val="accent6"/>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7393579" y="2748856"/>
            <a:ext cx="6964406" cy="5210234"/>
          </a:xfrm>
          <a:prstGeom prst="rect">
            <a:avLst/>
          </a:prstGeom>
        </p:spPr>
        <p:txBody>
          <a:bodyPr/>
          <a:lstStyle>
            <a:lvl1pPr>
              <a:buClr>
                <a:schemeClr val="accent2"/>
              </a:buClr>
              <a:defRPr sz="2880"/>
            </a:lvl1pPr>
            <a:lvl2pPr>
              <a:buClr>
                <a:schemeClr val="accent2"/>
              </a:buClr>
              <a:defRPr sz="2400"/>
            </a:lvl2pPr>
            <a:lvl3pPr>
              <a:buClr>
                <a:schemeClr val="accent2"/>
              </a:buClr>
              <a:defRPr sz="2160"/>
            </a:lvl3pPr>
            <a:lvl4pPr>
              <a:buClr>
                <a:schemeClr val="accent2"/>
              </a:buClr>
              <a:defRPr sz="1920"/>
            </a:lvl4pPr>
            <a:lvl5pPr>
              <a:buClr>
                <a:schemeClr val="accent2"/>
              </a:buClr>
              <a:defRPr sz="192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911574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7236823" cy="36053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863004" y="5248844"/>
            <a:ext cx="6373819" cy="1592437"/>
          </a:xfrm>
          <a:prstGeom prst="rect">
            <a:avLst/>
          </a:prstGeom>
        </p:spPr>
        <p:txBody>
          <a:bodyPr anchor="b">
            <a:normAutofit/>
          </a:bodyPr>
          <a:lstStyle>
            <a:lvl1pPr marL="0" indent="0" algn="r">
              <a:buFont typeface="Arial" panose="020B0604020202020204" pitchFamily="34" charset="0"/>
              <a:buNone/>
              <a:defRPr sz="516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21404" y="5640019"/>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863004" y="6841283"/>
            <a:ext cx="6373819" cy="1117806"/>
          </a:xfrm>
          <a:prstGeom prst="rect">
            <a:avLst/>
          </a:prstGeom>
        </p:spPr>
        <p:txBody>
          <a:bodyPr/>
          <a:lstStyle>
            <a:lvl1pPr marL="0" indent="0" algn="r">
              <a:buFont typeface="Arial" panose="020B0604020202020204" pitchFamily="34" charset="0"/>
              <a:buNone/>
              <a:defRPr sz="1920">
                <a:solidFill>
                  <a:schemeClr val="accent6"/>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7499965" y="2726232"/>
            <a:ext cx="6858020" cy="5232857"/>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Tree>
    <p:extLst>
      <p:ext uri="{BB962C8B-B14F-4D97-AF65-F5344CB8AC3E}">
        <p14:creationId xmlns:p14="http://schemas.microsoft.com/office/powerpoint/2010/main" val="374070220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9073594" y="1"/>
            <a:ext cx="5798208" cy="4249208"/>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0" name="Picture 9">
            <a:extLst>
              <a:ext uri="{FF2B5EF4-FFF2-40B4-BE49-F238E27FC236}">
                <a16:creationId xmlns:a16="http://schemas.microsoft.com/office/drawing/2014/main" id="{6ECCF4BD-124C-42F1-9A8E-18D12BEBED04}"/>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2141210751"/>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9073594" y="1"/>
            <a:ext cx="5798208" cy="4249208"/>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622414" y="250834"/>
            <a:ext cx="9999866" cy="1458679"/>
          </a:xfrm>
          <a:prstGeom prst="rect">
            <a:avLst/>
          </a:prstGeom>
        </p:spPr>
        <p:txBody>
          <a:bodyPr anchor="b">
            <a:normAutofit/>
          </a:bodyPr>
          <a:lstStyle>
            <a:lvl1pPr>
              <a:defRPr sz="528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1" name="Picture 10">
            <a:extLst>
              <a:ext uri="{FF2B5EF4-FFF2-40B4-BE49-F238E27FC236}">
                <a16:creationId xmlns:a16="http://schemas.microsoft.com/office/drawing/2014/main" id="{4D32EE63-5B88-4E69-BCE8-DB8B34CC4386}"/>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245247621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2135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764789" y="4305811"/>
            <a:ext cx="4632194" cy="209634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212108"/>
            <a:ext cx="2142308" cy="1089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7540611" y="2384905"/>
            <a:ext cx="5893960" cy="2147826"/>
          </a:xfrm>
          <a:prstGeom prst="rect">
            <a:avLst/>
          </a:prstGeom>
        </p:spPr>
        <p:txBody>
          <a:bodyPr anchor="b">
            <a:normAutofit/>
          </a:bodyPr>
          <a:lstStyle>
            <a:lvl1pPr>
              <a:defRPr sz="48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7540611" y="4550455"/>
            <a:ext cx="5893960" cy="1092696"/>
          </a:xfrm>
          <a:prstGeom prst="rect">
            <a:avLst/>
          </a:prstGeom>
        </p:spPr>
        <p:txBody>
          <a:bodyPr>
            <a:normAutofit/>
          </a:bodyPr>
          <a:lstStyle>
            <a:lvl1pPr marL="0" indent="0">
              <a:buNone/>
              <a:defRPr sz="2400" b="0" i="0" spc="360">
                <a:solidFill>
                  <a:schemeClr val="accent6"/>
                </a:solidFill>
                <a:latin typeface="+mn-lt"/>
                <a:cs typeface="Calibri" panose="020F050202020403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9304934" y="1"/>
            <a:ext cx="2710282" cy="891383"/>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90274"/>
            <a:ext cx="7914424" cy="40837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2020078" y="1033133"/>
            <a:ext cx="5314228" cy="616450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21404" y="6320333"/>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66842" y="4088454"/>
            <a:ext cx="1726079" cy="283896"/>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64798735"/>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002856"/>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63831" y="163830"/>
            <a:ext cx="14291310" cy="790194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6333214" y="164161"/>
            <a:ext cx="6811658" cy="7901610"/>
          </a:xfrm>
          <a:prstGeom prst="rect">
            <a:avLst/>
          </a:prstGeom>
          <a:solidFill>
            <a:srgbClr val="00285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4032884" y="4032885"/>
            <a:ext cx="822960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1"/>
            <a:ext cx="1314487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8065771"/>
            <a:ext cx="1314487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7"/>
            <a:ext cx="6102780" cy="2244008"/>
          </a:xfrm>
        </p:spPr>
        <p:txBody>
          <a:bodyPr anchor="b"/>
          <a:lstStyle>
            <a:lvl1pPr algn="r">
              <a:defRPr sz="54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6853860"/>
            <a:ext cx="6102780" cy="829999"/>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385144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6333214" y="0"/>
            <a:ext cx="6811658" cy="82296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63831" y="163830"/>
            <a:ext cx="12981042" cy="790194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7"/>
            <a:ext cx="6102780" cy="2244008"/>
          </a:xfrm>
        </p:spPr>
        <p:txBody>
          <a:bodyPr anchor="b"/>
          <a:lstStyle>
            <a:lvl1pPr algn="r">
              <a:defRPr sz="54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6853860"/>
            <a:ext cx="6102780" cy="829999"/>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401619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63831" y="163830"/>
            <a:ext cx="12981042" cy="790194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7"/>
            <a:ext cx="6102780" cy="2244008"/>
          </a:xfrm>
        </p:spPr>
        <p:txBody>
          <a:bodyPr anchor="b"/>
          <a:lstStyle>
            <a:lvl1pPr algn="r">
              <a:defRPr sz="54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6853860"/>
            <a:ext cx="6102780" cy="829999"/>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555572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ntro Copy">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333214" y="163830"/>
            <a:ext cx="6811658" cy="790194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518401" y="4409246"/>
            <a:ext cx="5333760" cy="32746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6333214" y="0"/>
            <a:ext cx="6811657" cy="82296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8"/>
            <a:ext cx="6102780" cy="864000"/>
          </a:xfrm>
        </p:spPr>
        <p:txBody>
          <a:bodyPr anchor="b"/>
          <a:lstStyle>
            <a:lvl1pPr algn="r">
              <a:defRPr sz="54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5529600"/>
            <a:ext cx="6102780" cy="2160000"/>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231839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8401" y="518400"/>
            <a:ext cx="12171882" cy="5184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4" name="Rectangle 3">
            <a:extLst>
              <a:ext uri="{FF2B5EF4-FFF2-40B4-BE49-F238E27FC236}">
                <a16:creationId xmlns:a16="http://schemas.microsoft.com/office/drawing/2014/main" id="{9CA47B37-80B0-5A4F-BDC3-DE42D5B2D34F}"/>
              </a:ext>
            </a:extLst>
          </p:cNvPr>
          <p:cNvSpPr/>
          <p:nvPr userDrawn="1"/>
        </p:nvSpPr>
        <p:spPr>
          <a:xfrm>
            <a:off x="761056"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117672"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518160"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518160"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331808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7470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075191"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075191"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587511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623173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632222"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632222"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8432148"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8788764"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8189252"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8189252"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10989178"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1345794"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10746282"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10746282"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159557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Bullets 3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761056"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1117672"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518160"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518160"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331808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67470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075191"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075191"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587511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623173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5632222"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5632222"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7969262" y="163830"/>
            <a:ext cx="5175610" cy="790194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8582211" y="3503108"/>
            <a:ext cx="3950970" cy="517435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7969261" y="0"/>
            <a:ext cx="5175611" cy="82296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8582211" y="-447862"/>
            <a:ext cx="3950970" cy="5174352"/>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239764" y="4409246"/>
            <a:ext cx="4635865" cy="864000"/>
          </a:xfrm>
        </p:spPr>
        <p:txBody>
          <a:bodyPr anchor="b"/>
          <a:lstStyle>
            <a:lvl1pPr algn="r">
              <a:defRPr sz="54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39764" y="5529600"/>
            <a:ext cx="4635865" cy="2160000"/>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154146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Bullets 4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2075079" y="928186"/>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431695" y="1284802"/>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832183" y="2772053"/>
            <a:ext cx="1944000" cy="3024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832183" y="3243118"/>
            <a:ext cx="1944000" cy="521162"/>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4632109" y="928186"/>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988725" y="1284802"/>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4389214" y="2772053"/>
            <a:ext cx="1944000" cy="3024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2</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4389214" y="3243118"/>
            <a:ext cx="1944000" cy="521162"/>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2073905" y="4525357"/>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430521" y="4881973"/>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832183" y="6395126"/>
            <a:ext cx="1944000" cy="3024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3</a:t>
            </a:r>
            <a:endParaRPr lang="en-ZA" dirty="0"/>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832183" y="6866191"/>
            <a:ext cx="1944000" cy="521162"/>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4630936" y="4525357"/>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987552" y="4881973"/>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4389214" y="6395126"/>
            <a:ext cx="1944000" cy="3024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4</a:t>
            </a:r>
            <a:endParaRPr lang="en-ZA" dirty="0"/>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4389214" y="6866191"/>
            <a:ext cx="1944000" cy="521162"/>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7969262" y="163830"/>
            <a:ext cx="5175610" cy="790194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6606726" y="1527624"/>
            <a:ext cx="7901940" cy="517435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7969261" y="0"/>
            <a:ext cx="5175611" cy="82296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239765" y="4409246"/>
            <a:ext cx="4635865" cy="864000"/>
          </a:xfrm>
        </p:spPr>
        <p:txBody>
          <a:bodyPr anchor="b"/>
          <a:lstStyle>
            <a:lvl1pPr algn="r">
              <a:defRPr sz="54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39765" y="5529600"/>
            <a:ext cx="4635865" cy="2160000"/>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290370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bg1">
            <a:lumMod val="95000"/>
          </a:schemeClr>
        </a:solidFill>
        <a:effectLst/>
      </p:bgPr>
    </p:bg>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1136942"/>
            <a:ext cx="6844667" cy="5184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ZA"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48641"/>
            <a:ext cx="12847000" cy="743502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7969262" y="163830"/>
            <a:ext cx="5175610" cy="790194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6606726" y="1527624"/>
            <a:ext cx="7901940" cy="517435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7969261" y="0"/>
            <a:ext cx="5175611" cy="82296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239765" y="2121112"/>
            <a:ext cx="4635865" cy="3114424"/>
          </a:xfrm>
        </p:spPr>
        <p:txBody>
          <a:bodyPr anchor="b"/>
          <a:lstStyle>
            <a:lvl1pPr algn="l">
              <a:defRPr sz="5400">
                <a:solidFill>
                  <a:schemeClr val="bg1"/>
                </a:solidFill>
              </a:defRPr>
            </a:lvl1pPr>
          </a:lstStyle>
          <a:p>
            <a:r>
              <a:rPr lang="en-US" dirty="0"/>
              <a:t>Emphasized Text</a:t>
            </a:r>
            <a:endParaRPr lang="en-ZA" dirty="0"/>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p:nvPr>
        </p:nvSpPr>
        <p:spPr>
          <a:xfrm>
            <a:off x="8239765" y="5529600"/>
            <a:ext cx="4635865"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4068612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331808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67470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3078480"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3078480"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5875117"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6231733"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635511"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635511"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8432148" y="2894775"/>
            <a:ext cx="1459382"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788764" y="3251391"/>
            <a:ext cx="746150" cy="74615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6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dirty="0"/>
              <a:t>Add</a:t>
            </a:r>
          </a:p>
          <a:p>
            <a:pPr marL="320040" lvl="0" indent="-320040" algn="ctr"/>
            <a:r>
              <a:rPr lang="en-US" dirty="0"/>
              <a:t>Picture</a:t>
            </a:r>
            <a:endParaRPr lang="en-ZA" dirty="0"/>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8192542" y="4765718"/>
            <a:ext cx="1944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8192542" y="5366384"/>
            <a:ext cx="1944000" cy="864000"/>
          </a:xfrm>
        </p:spPr>
        <p:txBody>
          <a:bodyPr/>
          <a:lstStyle>
            <a:lvl1pPr marL="0" indent="0" algn="ctr">
              <a:buNone/>
              <a:defRPr sz="1680">
                <a:solidFill>
                  <a:schemeClr val="tx1">
                    <a:lumMod val="75000"/>
                    <a:lumOff val="25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004991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518401" y="518400"/>
            <a:ext cx="12171882" cy="518400"/>
          </a:xfrm>
        </p:spPr>
        <p:txBody>
          <a:bodyPr/>
          <a:lstStyle/>
          <a:p>
            <a:r>
              <a:rPr lang="en-US"/>
              <a:t>Click to edit Master title style</a:t>
            </a:r>
            <a:endParaRPr lang="en-ZA" dirty="0"/>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939452" y="2571749"/>
            <a:ext cx="3683400" cy="1196602"/>
          </a:xfrm>
        </p:spPr>
        <p:txBody>
          <a:bodyPr anchor="t"/>
          <a:lstStyle>
            <a:lvl1pPr marL="0" indent="0">
              <a:lnSpc>
                <a:spcPts val="8640"/>
              </a:lnSpc>
              <a:buNone/>
              <a:defRPr sz="8640" b="1">
                <a:solidFill>
                  <a:schemeClr val="tx1">
                    <a:lumMod val="75000"/>
                    <a:lumOff val="25000"/>
                  </a:schemeClr>
                </a:solidFill>
                <a:latin typeface="+mj-lt"/>
                <a:cs typeface="Arial" panose="020B0604020202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958362" y="3977407"/>
            <a:ext cx="3683400" cy="366228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8104032" y="2571749"/>
            <a:ext cx="3683400" cy="1209600"/>
          </a:xfrm>
        </p:spPr>
        <p:txBody>
          <a:bodyPr anchor="t"/>
          <a:lstStyle>
            <a:lvl1pPr marL="0" indent="0">
              <a:lnSpc>
                <a:spcPts val="8640"/>
              </a:lnSpc>
              <a:buNone/>
              <a:defRPr sz="8640" b="1">
                <a:solidFill>
                  <a:schemeClr val="tx1">
                    <a:lumMod val="75000"/>
                    <a:lumOff val="25000"/>
                  </a:schemeClr>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8104032" y="3977641"/>
            <a:ext cx="3683400" cy="36614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3206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637654" y="3836299"/>
            <a:ext cx="5931395" cy="3549930"/>
          </a:xfrm>
          <a:prstGeom prst="rect">
            <a:avLst/>
          </a:prstGeom>
        </p:spPr>
        <p:txBody>
          <a:bodyPr>
            <a:normAutofit/>
          </a:bodyPr>
          <a:lstStyle>
            <a:lvl1pPr>
              <a:buClr>
                <a:schemeClr val="accent2"/>
              </a:buClr>
              <a:defRPr sz="2880">
                <a:solidFill>
                  <a:schemeClr val="tx1"/>
                </a:solidFill>
              </a:defRPr>
            </a:lvl1pPr>
            <a:lvl2pPr>
              <a:buClr>
                <a:schemeClr val="accent2"/>
              </a:buClr>
              <a:defRPr sz="2400">
                <a:solidFill>
                  <a:schemeClr val="tx1"/>
                </a:solidFill>
              </a:defRPr>
            </a:lvl2pPr>
            <a:lvl3pPr>
              <a:buClr>
                <a:schemeClr val="accent2"/>
              </a:buClr>
              <a:defRPr sz="2160">
                <a:solidFill>
                  <a:schemeClr val="tx1"/>
                </a:solidFill>
              </a:defRPr>
            </a:lvl3pPr>
            <a:lvl4pPr>
              <a:buClr>
                <a:schemeClr val="accent2"/>
              </a:buClr>
              <a:defRPr sz="1920">
                <a:solidFill>
                  <a:schemeClr val="tx1"/>
                </a:solidFill>
              </a:defRPr>
            </a:lvl4pPr>
            <a:lvl5pPr>
              <a:buClr>
                <a:schemeClr val="accent2"/>
              </a:buClr>
              <a:defRPr sz="192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2207623" y="-7"/>
            <a:ext cx="12422777" cy="676656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3573780" y="-5"/>
            <a:ext cx="4945380" cy="1569726"/>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650480" y="6056492"/>
            <a:ext cx="1829489" cy="216408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637656" y="3076173"/>
            <a:ext cx="8811157" cy="730674"/>
          </a:xfrm>
          <a:prstGeom prst="rect">
            <a:avLst/>
          </a:prstGeom>
        </p:spPr>
        <p:txBody>
          <a:bodyPr/>
          <a:lstStyle>
            <a:lvl1pPr marL="0" indent="0">
              <a:buNone/>
              <a:defRPr sz="2400" spc="360">
                <a:solidFill>
                  <a:schemeClr val="accent6"/>
                </a:solidFill>
              </a:defRPr>
            </a:lvl1pPr>
            <a:lvl2pPr marL="54864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637654" y="1570181"/>
            <a:ext cx="8811146" cy="1458679"/>
          </a:xfrm>
          <a:prstGeom prst="rect">
            <a:avLst/>
          </a:prstGeom>
        </p:spPr>
        <p:txBody>
          <a:bodyPr anchor="b">
            <a:normAutofit/>
          </a:bodyPr>
          <a:lstStyle>
            <a:lvl1pPr>
              <a:defRPr sz="528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7924800" y="1"/>
            <a:ext cx="6705600" cy="824669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pic>
        <p:nvPicPr>
          <p:cNvPr id="11" name="Picture 10">
            <a:extLst>
              <a:ext uri="{FF2B5EF4-FFF2-40B4-BE49-F238E27FC236}">
                <a16:creationId xmlns:a16="http://schemas.microsoft.com/office/drawing/2014/main" id="{F3876680-AA71-48DF-9E20-36A94CE809C6}"/>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361503810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518161" y="1911781"/>
            <a:ext cx="5217678" cy="5217678"/>
          </a:xfrm>
          <a:prstGeom prst="ellipse">
            <a:avLst/>
          </a:prstGeom>
          <a:solidFill>
            <a:schemeClr val="accent1">
              <a:alpha val="10000"/>
            </a:schemeClr>
          </a:solidFill>
          <a:ln>
            <a:solidFill>
              <a:schemeClr val="accent1"/>
            </a:solidFill>
          </a:ln>
        </p:spPr>
        <p:txBody>
          <a:bodyPr anchor="ctr"/>
          <a:lstStyle>
            <a:lvl1pPr marL="0" indent="0" algn="ctr">
              <a:buNone/>
              <a:defRPr sz="2160">
                <a:solidFill>
                  <a:schemeClr val="tx1">
                    <a:lumMod val="75000"/>
                    <a:lumOff val="25000"/>
                  </a:schemeClr>
                </a:solidFill>
                <a:latin typeface="+mn-lt"/>
              </a:defRPr>
            </a:lvl1pPr>
            <a:lvl2pPr marL="320040" indent="0">
              <a:buNone/>
              <a:defRPr/>
            </a:lvl2pPr>
            <a:lvl3pPr marL="651510" indent="0">
              <a:buNone/>
              <a:defRPr/>
            </a:lvl3pPr>
            <a:lvl4pPr marL="971550" indent="0">
              <a:buNone/>
              <a:defRPr/>
            </a:lvl4pPr>
            <a:lvl5pPr marL="1291590" indent="0">
              <a:buNone/>
              <a:defRPr/>
            </a:lvl5pPr>
          </a:lstStyle>
          <a:p>
            <a:pPr lvl="0"/>
            <a:r>
              <a:rPr lang="en-ZA" dirty="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440027" y="2646826"/>
            <a:ext cx="3373942" cy="1728000"/>
          </a:xfrm>
          <a:prstGeom prst="rect">
            <a:avLst/>
          </a:prstGeom>
          <a:noFill/>
        </p:spPr>
        <p:txBody>
          <a:bodyPr anchor="b"/>
          <a:lstStyle>
            <a:lvl1pPr marL="0" indent="0" algn="ctr">
              <a:spcBef>
                <a:spcPts val="0"/>
              </a:spcBef>
              <a:spcAft>
                <a:spcPts val="0"/>
              </a:spcAft>
              <a:buNone/>
              <a:defRPr sz="7920" b="1">
                <a:solidFill>
                  <a:schemeClr val="tx1">
                    <a:lumMod val="75000"/>
                    <a:lumOff val="25000"/>
                  </a:schemeClr>
                </a:solidFill>
                <a:latin typeface="+mj-lt"/>
                <a:cs typeface="Arial" panose="020B0604020202020204" pitchFamily="34" charset="0"/>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938998"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dirty="0"/>
              <a:t>Section Description</a:t>
            </a:r>
            <a:endParaRPr lang="en-ZA"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948271" y="2237905"/>
            <a:ext cx="4565426" cy="4565426"/>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2160" dirty="0">
                <a:solidFill>
                  <a:schemeClr val="tx1">
                    <a:lumMod val="75000"/>
                    <a:lumOff val="25000"/>
                  </a:schemeClr>
                </a:solidFill>
              </a:defRPr>
            </a:lvl1pPr>
          </a:lstStyle>
          <a:p>
            <a:pPr marL="320040" lvl="0" indent="-320040" algn="ctr"/>
            <a:r>
              <a:rPr lang="en-ZA" dirty="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544013" y="2646826"/>
            <a:ext cx="3373942" cy="1728000"/>
          </a:xfrm>
          <a:prstGeom prst="rect">
            <a:avLst/>
          </a:prstGeom>
          <a:noFill/>
        </p:spPr>
        <p:txBody>
          <a:bodyPr vert="horz" lIns="0" tIns="0" rIns="0" bIns="0" rtlCol="0" anchor="b">
            <a:noAutofit/>
          </a:bodyPr>
          <a:lstStyle>
            <a:lvl1pPr marL="0" indent="0" algn="ctr">
              <a:spcBef>
                <a:spcPts val="0"/>
              </a:spcBef>
              <a:spcAft>
                <a:spcPts val="0"/>
              </a:spcAft>
              <a:buNone/>
              <a:defRPr lang="en-ZA" sz="7920" b="1" dirty="0">
                <a:solidFill>
                  <a:schemeClr val="tx1">
                    <a:lumMod val="75000"/>
                    <a:lumOff val="25000"/>
                  </a:schemeClr>
                </a:solidFill>
                <a:latin typeface="+mj-lt"/>
                <a:cs typeface="Arial" panose="020B0604020202020204" pitchFamily="34" charset="0"/>
              </a:defRPr>
            </a:lvl1pPr>
          </a:lstStyle>
          <a:p>
            <a:pPr marL="320040" lvl="0" indent="-320040" algn="ctr"/>
            <a:r>
              <a:rPr lang="en-US" dirty="0"/>
              <a:t>2</a:t>
            </a:r>
            <a:endParaRPr lang="en-ZA" dirty="0"/>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6042984"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dirty="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8945996" y="2648475"/>
            <a:ext cx="3744286" cy="3744286"/>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2160" dirty="0">
                <a:solidFill>
                  <a:schemeClr val="tx1">
                    <a:lumMod val="75000"/>
                    <a:lumOff val="25000"/>
                  </a:schemeClr>
                </a:solidFill>
              </a:defRPr>
            </a:lvl1pPr>
          </a:lstStyle>
          <a:p>
            <a:pPr marL="320040" lvl="0" indent="-320040" algn="ctr"/>
            <a:r>
              <a:rPr lang="en-ZA" dirty="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9316341" y="2646826"/>
            <a:ext cx="3116452" cy="1728000"/>
          </a:xfrm>
          <a:prstGeom prst="rect">
            <a:avLst/>
          </a:prstGeom>
          <a:noFill/>
        </p:spPr>
        <p:txBody>
          <a:bodyPr vert="horz" lIns="0" tIns="0" rIns="0" bIns="0" rtlCol="0" anchor="b">
            <a:noAutofit/>
          </a:bodyPr>
          <a:lstStyle>
            <a:lvl1pPr marL="0" indent="0" algn="ctr">
              <a:spcBef>
                <a:spcPts val="0"/>
              </a:spcBef>
              <a:spcAft>
                <a:spcPts val="0"/>
              </a:spcAft>
              <a:buNone/>
              <a:defRPr lang="en-ZA" sz="7920" b="1" dirty="0">
                <a:solidFill>
                  <a:schemeClr val="tx1">
                    <a:lumMod val="75000"/>
                    <a:lumOff val="25000"/>
                  </a:schemeClr>
                </a:solidFill>
                <a:latin typeface="+mj-lt"/>
                <a:cs typeface="Arial" panose="020B0604020202020204" pitchFamily="34" charset="0"/>
              </a:defRPr>
            </a:lvl1pPr>
          </a:lstStyle>
          <a:p>
            <a:pPr marL="320040" lvl="0" indent="-320040" algn="ctr"/>
            <a:r>
              <a:rPr lang="en-US" dirty="0"/>
              <a:t>3</a:t>
            </a:r>
            <a:endParaRPr lang="en-ZA" dirty="0"/>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9630139"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dirty="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169029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604340" y="1687502"/>
            <a:ext cx="0" cy="5391983"/>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518401" y="4383492"/>
            <a:ext cx="12171882"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416340" y="1283929"/>
            <a:ext cx="2376000" cy="3024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dirty="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416340" y="7180655"/>
            <a:ext cx="2376000" cy="3024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518400" y="4025520"/>
            <a:ext cx="2376000" cy="302400"/>
          </a:xfrm>
        </p:spPr>
        <p:txBody>
          <a:bodyPr/>
          <a:lstStyle>
            <a:lvl1pPr marL="0" indent="0" algn="l">
              <a:buFont typeface="Arial" panose="020B0604020202020204" pitchFamily="34" charset="0"/>
              <a:buNone/>
              <a:defRPr sz="168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10314282" y="4025520"/>
            <a:ext cx="2376000" cy="302400"/>
          </a:xfrm>
        </p:spPr>
        <p:txBody>
          <a:bodyPr/>
          <a:lstStyle>
            <a:lvl1pPr marL="0" indent="0" algn="r">
              <a:buFont typeface="Arial" panose="020B0604020202020204" pitchFamily="34" charset="0"/>
              <a:buNone/>
              <a:defRPr sz="1680">
                <a:solidFill>
                  <a:schemeClr val="tx1">
                    <a:lumMod val="75000"/>
                    <a:lumOff val="25000"/>
                  </a:schemeClr>
                </a:solidFill>
              </a:defRPr>
            </a:lvl1pPr>
          </a:lstStyle>
          <a:p>
            <a:pPr lvl="0"/>
            <a:r>
              <a:rPr lang="en-US" dirty="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391008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8401" y="518400"/>
            <a:ext cx="12171882" cy="5184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518400" y="2073600"/>
            <a:ext cx="3503560" cy="864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dirty="0"/>
              <a:t>Section 1 Title</a:t>
            </a:r>
            <a:endParaRPr lang="en-ZA" dirty="0"/>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p:nvPr>
        </p:nvSpPr>
        <p:spPr>
          <a:xfrm>
            <a:off x="518400" y="2937600"/>
            <a:ext cx="3503560" cy="4357606"/>
          </a:xfrm>
          <a:solidFill>
            <a:schemeClr val="bg1"/>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4284631" y="2334825"/>
            <a:ext cx="305258" cy="341550"/>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852562" y="2073600"/>
            <a:ext cx="3503560" cy="864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dirty="0"/>
              <a:t>Section 2 Title</a:t>
            </a:r>
            <a:endParaRPr lang="en-ZA"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p:nvPr>
        </p:nvSpPr>
        <p:spPr>
          <a:xfrm>
            <a:off x="4852562" y="2937600"/>
            <a:ext cx="3503560" cy="4357606"/>
          </a:xfrm>
          <a:solidFill>
            <a:schemeClr val="bg1"/>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8618793" y="2334825"/>
            <a:ext cx="305258" cy="341550"/>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9186723" y="2073600"/>
            <a:ext cx="3503560" cy="864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dirty="0"/>
              <a:t>Section 3 Title</a:t>
            </a:r>
            <a:endParaRPr lang="en-ZA"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p:nvPr>
        </p:nvSpPr>
        <p:spPr>
          <a:xfrm>
            <a:off x="9186723" y="2937600"/>
            <a:ext cx="3503560" cy="4357606"/>
          </a:xfrm>
          <a:solidFill>
            <a:schemeClr val="bg1"/>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561097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8401" y="518400"/>
            <a:ext cx="12171882" cy="5184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518160" y="4640018"/>
            <a:ext cx="12348208"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350261" y="4767750"/>
            <a:ext cx="498730" cy="242131"/>
          </a:xfrm>
        </p:spPr>
        <p:txBody>
          <a:bodyPr anchor="ctr"/>
          <a:lstStyle>
            <a:lvl1pPr marL="0" indent="0" algn="ctr">
              <a:buNone/>
              <a:defRPr sz="168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518159"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1084580"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651000"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2217421"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10147301" y="4767750"/>
            <a:ext cx="498730" cy="242131"/>
          </a:xfrm>
        </p:spPr>
        <p:txBody>
          <a:bodyPr anchor="ctr"/>
          <a:lstStyle>
            <a:lvl1pPr marL="0" indent="0" algn="ctr">
              <a:buNone/>
              <a:defRPr sz="168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783841"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350261"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916682"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615943"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483102"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5049523"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6182363"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748784"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7315199"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881615"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8448035"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9014456"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9580876"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10147297"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10713717"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2412978"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1280137"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1846558" y="4316878"/>
            <a:ext cx="453390" cy="242131"/>
          </a:xfrm>
        </p:spPr>
        <p:txBody>
          <a:bodyPr/>
          <a:lstStyle>
            <a:lvl1pPr marL="0" indent="0" algn="ctr">
              <a:buNone/>
              <a:defRPr sz="144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528017" y="2628901"/>
            <a:ext cx="2152650" cy="674370"/>
          </a:xfrm>
          <a:solidFill>
            <a:schemeClr val="bg1"/>
          </a:solidFill>
          <a:ln w="3175">
            <a:solidFill>
              <a:schemeClr val="accent1"/>
            </a:solidFill>
          </a:ln>
        </p:spPr>
        <p:txBody>
          <a:bodyPr tIns="36000" anchor="t"/>
          <a:lstStyle>
            <a:lvl1pPr marL="0" indent="0" algn="ctr">
              <a:buNone/>
              <a:defRPr sz="1920"/>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590092" y="3006006"/>
            <a:ext cx="2028500" cy="269604"/>
          </a:xfrm>
        </p:spPr>
        <p:txBody>
          <a:bodyPr/>
          <a:lstStyle>
            <a:lvl1pPr marL="0" indent="0" algn="ctr">
              <a:buNone/>
              <a:defRPr sz="1440">
                <a:solidFill>
                  <a:schemeClr val="tx1">
                    <a:lumMod val="50000"/>
                    <a:lumOff val="50000"/>
                  </a:schemeClr>
                </a:solidFill>
              </a:defRPr>
            </a:lvl1pPr>
          </a:lstStyle>
          <a:p>
            <a:pPr lvl="0"/>
            <a:r>
              <a:rPr lang="en-US" dirty="0"/>
              <a:t>Month, Year</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021923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8401" y="518400"/>
            <a:ext cx="12171882" cy="5184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518161" y="2342460"/>
            <a:ext cx="1772341" cy="177234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ZA"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518161" y="4269221"/>
            <a:ext cx="3396529" cy="474966"/>
          </a:xfrm>
        </p:spPr>
        <p:txBody>
          <a:bodyPr anchor="b"/>
          <a:lstStyle>
            <a:lvl1pPr marL="0" indent="0" algn="l">
              <a:buFont typeface="Arial" panose="020B0604020202020204" pitchFamily="34" charset="0"/>
              <a:buNone/>
              <a:defRPr sz="2880"/>
            </a:lvl1pPr>
          </a:lstStyle>
          <a:p>
            <a:pPr lvl="0"/>
            <a:r>
              <a:rPr lang="en-US" dirty="0"/>
              <a:t>Name</a:t>
            </a:r>
            <a:endParaRPr lang="en-ZA" dirty="0"/>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518161" y="5343328"/>
            <a:ext cx="3396529" cy="1500738"/>
          </a:xfrm>
        </p:spPr>
        <p:txBody>
          <a:bodyPr/>
          <a:lstStyle>
            <a:lvl1pPr marL="0" indent="0" algn="l">
              <a:buNone/>
              <a:defRPr sz="1680">
                <a:solidFill>
                  <a:schemeClr val="tx1">
                    <a:lumMod val="50000"/>
                    <a:lumOff val="50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518161" y="4898608"/>
            <a:ext cx="3396529"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dirty="0"/>
              <a:t>Title</a:t>
            </a:r>
            <a:endParaRPr lang="en-ZA" dirty="0"/>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905957" y="2342460"/>
            <a:ext cx="1772341" cy="177234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ZA"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905957" y="4269221"/>
            <a:ext cx="3396529" cy="474966"/>
          </a:xfrm>
        </p:spPr>
        <p:txBody>
          <a:bodyPr anchor="b"/>
          <a:lstStyle>
            <a:lvl1pPr marL="0" indent="0" algn="l">
              <a:buFont typeface="Arial" panose="020B0604020202020204" pitchFamily="34" charset="0"/>
              <a:buNone/>
              <a:defRPr sz="2880"/>
            </a:lvl1pPr>
          </a:lstStyle>
          <a:p>
            <a:pPr lvl="0"/>
            <a:r>
              <a:rPr lang="en-US" dirty="0"/>
              <a:t>Name</a:t>
            </a:r>
            <a:endParaRPr lang="en-ZA" dirty="0"/>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905957" y="5343328"/>
            <a:ext cx="3396529" cy="1500738"/>
          </a:xfrm>
        </p:spPr>
        <p:txBody>
          <a:bodyPr/>
          <a:lstStyle>
            <a:lvl1pPr marL="0" indent="0" algn="l">
              <a:buNone/>
              <a:defRPr sz="1680">
                <a:solidFill>
                  <a:schemeClr val="tx1">
                    <a:lumMod val="50000"/>
                    <a:lumOff val="50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905957" y="4898608"/>
            <a:ext cx="3396529"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dirty="0"/>
              <a:t>Title</a:t>
            </a:r>
            <a:endParaRPr lang="en-ZA" dirty="0"/>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9293754" y="2342460"/>
            <a:ext cx="1772341" cy="177234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ZA"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9293754" y="4269221"/>
            <a:ext cx="3396529" cy="474966"/>
          </a:xfrm>
        </p:spPr>
        <p:txBody>
          <a:bodyPr anchor="b"/>
          <a:lstStyle>
            <a:lvl1pPr marL="0" indent="0" algn="l">
              <a:buFont typeface="Arial" panose="020B0604020202020204" pitchFamily="34" charset="0"/>
              <a:buNone/>
              <a:defRPr sz="2880"/>
            </a:lvl1pPr>
          </a:lstStyle>
          <a:p>
            <a:pPr lvl="0"/>
            <a:r>
              <a:rPr lang="en-US" dirty="0"/>
              <a:t>Name</a:t>
            </a:r>
            <a:endParaRPr lang="en-ZA" dirty="0"/>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9293754" y="5343328"/>
            <a:ext cx="3396529" cy="1500738"/>
          </a:xfrm>
        </p:spPr>
        <p:txBody>
          <a:bodyPr/>
          <a:lstStyle>
            <a:lvl1pPr marL="0" indent="0" algn="l">
              <a:buNone/>
              <a:defRPr sz="1680">
                <a:solidFill>
                  <a:schemeClr val="tx1">
                    <a:lumMod val="50000"/>
                    <a:lumOff val="50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9293754" y="4898608"/>
            <a:ext cx="3396529"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dirty="0"/>
              <a:t>Title</a:t>
            </a:r>
            <a:endParaRPr lang="en-ZA" dirty="0"/>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315836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8401" y="518400"/>
            <a:ext cx="12171882" cy="5184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518161" y="1209600"/>
            <a:ext cx="12172950" cy="3024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Subtitle</a:t>
            </a:r>
            <a:endParaRPr lang="en-ZA" dirty="0"/>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591187" y="2707560"/>
            <a:ext cx="1460556" cy="1460556"/>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2240891" y="2901780"/>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2259868" y="3741974"/>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872240" y="2707560"/>
            <a:ext cx="1460556" cy="1460556"/>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521945" y="2901780"/>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531433" y="3741974"/>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9153293" y="2707560"/>
            <a:ext cx="1460556" cy="1460556"/>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802999" y="2901780"/>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802999" y="3741974"/>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591187" y="4827618"/>
            <a:ext cx="1460556" cy="1460556"/>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2240891" y="5021838"/>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2259868" y="5862032"/>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872240" y="4827618"/>
            <a:ext cx="1460556" cy="1460556"/>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521945" y="5021838"/>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531433" y="5862032"/>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9153293" y="4827618"/>
            <a:ext cx="1460556" cy="1460556"/>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a:t>Click icon to add picture</a:t>
            </a:r>
            <a:endParaRPr lang="en-ZA"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802999" y="5021838"/>
            <a:ext cx="1887283" cy="787853"/>
          </a:xfrm>
        </p:spPr>
        <p:txBody>
          <a:bodyPr tIns="0" bIns="0" anchor="b"/>
          <a:lstStyle>
            <a:lvl1pPr marL="0" indent="0" algn="l">
              <a:buFont typeface="Arial" panose="020B0604020202020204" pitchFamily="34" charset="0"/>
              <a:buNone/>
              <a:defRPr sz="288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802999" y="5862032"/>
            <a:ext cx="1887283" cy="426142"/>
          </a:xfrm>
        </p:spPr>
        <p:txBody>
          <a:bodyPr/>
          <a:lstStyle>
            <a:lvl1pPr marL="0" indent="0" algn="l">
              <a:buNone/>
              <a:defRPr sz="1680">
                <a:solidFill>
                  <a:schemeClr val="tx1">
                    <a:lumMod val="50000"/>
                    <a:lumOff val="50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064329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869543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518401" y="518400"/>
            <a:ext cx="12171882" cy="518400"/>
          </a:xfrm>
        </p:spPr>
        <p:txBody>
          <a:bodyPr/>
          <a:lstStyle/>
          <a:p>
            <a:r>
              <a:rPr lang="en-US"/>
              <a:t>Click to edit Master title style</a:t>
            </a:r>
            <a:endParaRPr lang="en-ZA" dirty="0"/>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p:nvPr>
        </p:nvSpPr>
        <p:spPr>
          <a:xfrm>
            <a:off x="518400" y="1436645"/>
            <a:ext cx="5839037" cy="59757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p:nvPr>
        </p:nvSpPr>
        <p:spPr>
          <a:xfrm>
            <a:off x="6851246" y="1436645"/>
            <a:ext cx="5839037" cy="59757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5444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18400" y="1382400"/>
            <a:ext cx="3888000" cy="60471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60340" y="1382401"/>
            <a:ext cx="38880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802282" y="1382401"/>
            <a:ext cx="38880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518401" y="518400"/>
            <a:ext cx="12171882" cy="518400"/>
          </a:xfrm>
        </p:spPr>
        <p:txBody>
          <a:bodyPr/>
          <a:lstStyle/>
          <a:p>
            <a:r>
              <a:rPr lang="en-US"/>
              <a:t>Click to edit Master title style</a:t>
            </a:r>
            <a:endParaRPr lang="en-ZA"/>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499531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18400" y="1382400"/>
            <a:ext cx="2289600" cy="60471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988971" y="1383031"/>
            <a:ext cx="22896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459542" y="1383031"/>
            <a:ext cx="22896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930112" y="1377673"/>
            <a:ext cx="22896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10400682" y="1383031"/>
            <a:ext cx="2289600" cy="6046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518401" y="518400"/>
            <a:ext cx="12171882" cy="518400"/>
          </a:xfrm>
        </p:spPr>
        <p:txBody>
          <a:bodyPr/>
          <a:lstStyle/>
          <a:p>
            <a:r>
              <a:rPr lang="en-US"/>
              <a:t>Click to edit Master title style</a:t>
            </a:r>
            <a:endParaRPr lang="en-ZA"/>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53651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2207623" y="-7"/>
            <a:ext cx="12422777" cy="676656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7404213" y="1722120"/>
            <a:ext cx="7226185" cy="650748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637654" y="3836299"/>
            <a:ext cx="5931395" cy="3549930"/>
          </a:xfrm>
          <a:prstGeom prst="rect">
            <a:avLst/>
          </a:prstGeom>
        </p:spPr>
        <p:txBody>
          <a:bodyPr>
            <a:normAutofit/>
          </a:bodyPr>
          <a:lstStyle>
            <a:lvl1pPr>
              <a:buClr>
                <a:schemeClr val="accent2"/>
              </a:buClr>
              <a:defRPr sz="2880">
                <a:solidFill>
                  <a:schemeClr val="tx1"/>
                </a:solidFill>
              </a:defRPr>
            </a:lvl1pPr>
            <a:lvl2pPr>
              <a:buClr>
                <a:schemeClr val="accent2"/>
              </a:buClr>
              <a:defRPr sz="2400">
                <a:solidFill>
                  <a:schemeClr val="tx1"/>
                </a:solidFill>
              </a:defRPr>
            </a:lvl2pPr>
            <a:lvl3pPr>
              <a:buClr>
                <a:schemeClr val="accent2"/>
              </a:buClr>
              <a:defRPr sz="2160">
                <a:solidFill>
                  <a:schemeClr val="tx1"/>
                </a:solidFill>
              </a:defRPr>
            </a:lvl3pPr>
            <a:lvl4pPr>
              <a:buClr>
                <a:schemeClr val="accent2"/>
              </a:buClr>
              <a:defRPr sz="1920">
                <a:solidFill>
                  <a:schemeClr val="tx1"/>
                </a:solidFill>
              </a:defRPr>
            </a:lvl4pPr>
            <a:lvl5pPr>
              <a:buClr>
                <a:schemeClr val="accent2"/>
              </a:buClr>
              <a:defRPr sz="192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3573780" y="-5"/>
            <a:ext cx="4945380" cy="1569726"/>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2422777" y="1422542"/>
            <a:ext cx="2207622" cy="19607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637656" y="3076173"/>
            <a:ext cx="8811145" cy="730674"/>
          </a:xfrm>
          <a:prstGeom prst="rect">
            <a:avLst/>
          </a:prstGeom>
        </p:spPr>
        <p:txBody>
          <a:bodyPr/>
          <a:lstStyle>
            <a:lvl1pPr marL="0" indent="0">
              <a:buNone/>
              <a:defRPr sz="2400" spc="360">
                <a:solidFill>
                  <a:schemeClr val="accent6"/>
                </a:solidFill>
              </a:defRPr>
            </a:lvl1pPr>
            <a:lvl2pPr marL="54864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637654" y="1570181"/>
            <a:ext cx="8811146" cy="1458679"/>
          </a:xfrm>
          <a:prstGeom prst="rect">
            <a:avLst/>
          </a:prstGeom>
        </p:spPr>
        <p:txBody>
          <a:bodyPr anchor="b">
            <a:normAutofit/>
          </a:bodyPr>
          <a:lstStyle>
            <a:lvl1pPr>
              <a:defRPr sz="528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pic>
        <p:nvPicPr>
          <p:cNvPr id="12" name="Picture 11">
            <a:extLst>
              <a:ext uri="{FF2B5EF4-FFF2-40B4-BE49-F238E27FC236}">
                <a16:creationId xmlns:a16="http://schemas.microsoft.com/office/drawing/2014/main" id="{807BC1EB-47B0-45E5-8E16-FBF0912838FD}"/>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179429341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518400" y="1382400"/>
            <a:ext cx="5832000" cy="432000"/>
          </a:xfrm>
        </p:spPr>
        <p:txBody>
          <a:bodyPr anchor="t"/>
          <a:lstStyle>
            <a:lvl1pPr marL="0" indent="0">
              <a:buNone/>
              <a:defRPr sz="2880" b="1">
                <a:solidFill>
                  <a:schemeClr val="tx1">
                    <a:lumMod val="75000"/>
                    <a:lumOff val="2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518400" y="1900800"/>
            <a:ext cx="5832000" cy="55296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518401" y="518400"/>
            <a:ext cx="12171882" cy="518400"/>
          </a:xfrm>
        </p:spPr>
        <p:txBody>
          <a:bodyPr/>
          <a:lstStyle/>
          <a:p>
            <a:r>
              <a:rPr lang="en-US"/>
              <a:t>Click to edit Master title style</a:t>
            </a:r>
            <a:endParaRPr lang="en-ZA"/>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p:nvPr>
        </p:nvSpPr>
        <p:spPr>
          <a:xfrm>
            <a:off x="6858283" y="1897996"/>
            <a:ext cx="5743470" cy="552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p:nvPr>
        </p:nvSpPr>
        <p:spPr>
          <a:xfrm>
            <a:off x="6858282" y="1382399"/>
            <a:ext cx="5832000" cy="431999"/>
          </a:xfrm>
        </p:spPr>
        <p:txBody>
          <a:bodyPr vert="horz" lIns="0" tIns="0" rIns="0" bIns="0" rtlCol="0" anchor="t">
            <a:noAutofit/>
          </a:bodyPr>
          <a:lstStyle>
            <a:lvl1pPr marL="0" indent="0">
              <a:buNone/>
              <a:defRPr lang="en-US" sz="2880" b="1"/>
            </a:lvl1pPr>
          </a:lstStyle>
          <a:p>
            <a:pPr marL="320040" lvl="0" indent="-320040"/>
            <a:r>
              <a:rPr lang="en-US"/>
              <a:t>Edit Master text styles</a:t>
            </a:r>
          </a:p>
        </p:txBody>
      </p:sp>
    </p:spTree>
    <p:extLst>
      <p:ext uri="{BB962C8B-B14F-4D97-AF65-F5344CB8AC3E}">
        <p14:creationId xmlns:p14="http://schemas.microsoft.com/office/powerpoint/2010/main" val="2537622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p:nvPr>
        </p:nvSpPr>
        <p:spPr>
          <a:xfrm>
            <a:off x="6219826" y="548641"/>
            <a:ext cx="6099122" cy="6484620"/>
          </a:xfrm>
        </p:spPr>
        <p:txBody>
          <a:bodyPr/>
          <a:lstStyle>
            <a:lvl1pPr>
              <a:defRPr sz="2880"/>
            </a:lvl1pPr>
            <a:lvl2pPr>
              <a:defRPr sz="2400"/>
            </a:lvl2pPr>
            <a:lvl3pPr>
              <a:defRPr sz="2160"/>
            </a:lvl3pPr>
            <a:lvl4pPr>
              <a:defRPr sz="1920"/>
            </a:lvl4pPr>
            <a:lvl5pPr>
              <a:defRPr sz="192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89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6219825" y="548641"/>
            <a:ext cx="6076498" cy="648462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Tree>
    <p:extLst>
      <p:ext uri="{BB962C8B-B14F-4D97-AF65-F5344CB8AC3E}">
        <p14:creationId xmlns:p14="http://schemas.microsoft.com/office/powerpoint/2010/main" val="3515187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990167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3309960" y="7747636"/>
            <a:ext cx="1155354" cy="317196"/>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3913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63831" y="163830"/>
            <a:ext cx="12981042" cy="790194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4032884" y="4032885"/>
            <a:ext cx="822960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6333214" cy="82296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3473619"/>
            <a:ext cx="6102780" cy="2244008"/>
          </a:xfrm>
        </p:spPr>
        <p:txBody>
          <a:bodyPr anchor="b"/>
          <a:lstStyle>
            <a:lvl1pPr algn="r">
              <a:defRPr sz="7920">
                <a:solidFill>
                  <a:schemeClr val="bg1"/>
                </a:solidFill>
              </a:defRPr>
            </a:lvl1pPr>
          </a:lstStyle>
          <a:p>
            <a:r>
              <a:rPr lang="en-US" dirty="0"/>
              <a:t>Thank You</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687653" y="6030064"/>
            <a:ext cx="5617596" cy="326168"/>
          </a:xfrm>
        </p:spPr>
        <p:txBody>
          <a:bodyPr/>
          <a:lstStyle>
            <a:lvl1pPr marL="0" indent="0" algn="r">
              <a:buNone/>
              <a:defRPr sz="192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6687653" y="6517468"/>
            <a:ext cx="5617596" cy="302400"/>
          </a:xfrm>
        </p:spPr>
        <p:txBody>
          <a:bodyPr/>
          <a:lstStyle>
            <a:lvl1pPr marL="0" indent="0" algn="r">
              <a:buNone/>
              <a:defRPr sz="1920">
                <a:solidFill>
                  <a:schemeClr val="bg1"/>
                </a:solidFill>
              </a:defRPr>
            </a:lvl1pPr>
            <a:lvl2pPr marL="320040" indent="0">
              <a:buNone/>
              <a:defRPr/>
            </a:lvl2pPr>
            <a:lvl3pPr marL="651510" indent="0">
              <a:buNone/>
              <a:defRPr/>
            </a:lvl3pPr>
            <a:lvl4pPr marL="971550" indent="0">
              <a:buNone/>
              <a:defRPr/>
            </a:lvl4pPr>
            <a:lvl5pPr marL="1291590" indent="0">
              <a:buNone/>
              <a:defRPr/>
            </a:lvl5pPr>
          </a:lstStyle>
          <a:p>
            <a:pPr lvl="0"/>
            <a:r>
              <a:rPr lang="en-US" dirty="0"/>
              <a:t>Phone</a:t>
            </a:r>
            <a:endParaRPr lang="en-ZA" dirty="0"/>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6687653" y="6981103"/>
            <a:ext cx="5617596" cy="302400"/>
          </a:xfrm>
        </p:spPr>
        <p:txBody>
          <a:bodyPr/>
          <a:lstStyle>
            <a:lvl1pPr marL="0" indent="0" algn="r">
              <a:buNone/>
              <a:defRPr sz="1920">
                <a:solidFill>
                  <a:schemeClr val="bg1"/>
                </a:solidFill>
              </a:defRPr>
            </a:lvl1pPr>
          </a:lstStyle>
          <a:p>
            <a:pPr lvl="0"/>
            <a:r>
              <a:rPr lang="en-US" dirty="0"/>
              <a:t>Email</a:t>
            </a:r>
            <a:endParaRPr lang="en-ZA" dirty="0"/>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6687653" y="7444740"/>
            <a:ext cx="5619714" cy="302896"/>
          </a:xfrm>
        </p:spPr>
        <p:txBody>
          <a:bodyPr/>
          <a:lstStyle>
            <a:lvl1pPr marL="0" indent="0" algn="r">
              <a:buNone/>
              <a:defRPr sz="1920">
                <a:solidFill>
                  <a:schemeClr val="bg1"/>
                </a:solidFill>
              </a:defRPr>
            </a:lvl1pPr>
          </a:lstStyle>
          <a:p>
            <a:pPr lvl="0"/>
            <a:r>
              <a:rPr lang="en-US" dirty="0"/>
              <a:t>Website</a:t>
            </a:r>
            <a:endParaRPr lang="en-ZA" dirty="0"/>
          </a:p>
        </p:txBody>
      </p:sp>
    </p:spTree>
    <p:extLst>
      <p:ext uri="{BB962C8B-B14F-4D97-AF65-F5344CB8AC3E}">
        <p14:creationId xmlns:p14="http://schemas.microsoft.com/office/powerpoint/2010/main" val="22822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74005" y="162892"/>
            <a:ext cx="14291310" cy="790194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6333214" y="0"/>
            <a:ext cx="6811658" cy="82296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7"/>
            <a:ext cx="6102780" cy="2244008"/>
          </a:xfrm>
        </p:spPr>
        <p:txBody>
          <a:bodyPr anchor="b"/>
          <a:lstStyle>
            <a:lvl1pPr algn="r">
              <a:defRPr sz="54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6853860"/>
            <a:ext cx="6102780" cy="829999"/>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Tree>
    <p:extLst>
      <p:ext uri="{BB962C8B-B14F-4D97-AF65-F5344CB8AC3E}">
        <p14:creationId xmlns:p14="http://schemas.microsoft.com/office/powerpoint/2010/main" val="137722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5788073" y="708971"/>
            <a:ext cx="7901940" cy="681165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687653" y="4409247"/>
            <a:ext cx="6102780" cy="2244008"/>
          </a:xfrm>
        </p:spPr>
        <p:txBody>
          <a:bodyPr anchor="b"/>
          <a:lstStyle>
            <a:lvl1pPr algn="r">
              <a:defRPr sz="54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687653" y="6853860"/>
            <a:ext cx="6102780" cy="829999"/>
          </a:xfrm>
        </p:spPr>
        <p:txBody>
          <a:bodyPr/>
          <a:lstStyle>
            <a:lvl1pPr marL="0" indent="0" algn="r">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179421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CB88B85E-1ABD-46BD-B7BE-04652EB6EC81}"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496770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8B85E-1ABD-46BD-B7BE-04652EB6EC81}"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200758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1096" y="4360761"/>
            <a:ext cx="2295143" cy="1887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073594" y="1"/>
            <a:ext cx="5798208" cy="4249208"/>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624838" y="2525865"/>
            <a:ext cx="6570348" cy="937426"/>
          </a:xfrm>
          <a:prstGeom prst="rect">
            <a:avLst/>
          </a:prstGeom>
        </p:spPr>
        <p:txBody>
          <a:bodyPr anchor="b">
            <a:normAutofit/>
          </a:bodyPr>
          <a:lstStyle>
            <a:lvl1pPr marL="0" indent="0">
              <a:lnSpc>
                <a:spcPct val="100000"/>
              </a:lnSpc>
              <a:spcBef>
                <a:spcPts val="0"/>
              </a:spcBef>
              <a:buNone/>
              <a:defRPr sz="3360" b="1">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624838" y="3463292"/>
            <a:ext cx="6570348" cy="387857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7424056" y="2525865"/>
            <a:ext cx="6570720" cy="937426"/>
          </a:xfrm>
          <a:prstGeom prst="rect">
            <a:avLst/>
          </a:prstGeom>
        </p:spPr>
        <p:txBody>
          <a:bodyPr anchor="b">
            <a:normAutofit/>
          </a:bodyPr>
          <a:lstStyle>
            <a:lvl1pPr marL="0" indent="0">
              <a:lnSpc>
                <a:spcPct val="100000"/>
              </a:lnSpc>
              <a:buNone/>
              <a:defRPr sz="3360" b="1">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7424056" y="3463292"/>
            <a:ext cx="6570720" cy="387857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624592" y="1652319"/>
            <a:ext cx="8842315" cy="730674"/>
          </a:xfrm>
          <a:prstGeom prst="rect">
            <a:avLst/>
          </a:prstGeom>
        </p:spPr>
        <p:txBody>
          <a:bodyPr/>
          <a:lstStyle>
            <a:lvl1pPr marL="0" indent="0">
              <a:buNone/>
              <a:defRPr sz="2400" spc="360">
                <a:solidFill>
                  <a:schemeClr val="accent6"/>
                </a:solidFill>
              </a:defRPr>
            </a:lvl1pPr>
            <a:lvl2pPr marL="54864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pic>
        <p:nvPicPr>
          <p:cNvPr id="21" name="Picture 20">
            <a:extLst>
              <a:ext uri="{FF2B5EF4-FFF2-40B4-BE49-F238E27FC236}">
                <a16:creationId xmlns:a16="http://schemas.microsoft.com/office/drawing/2014/main" id="{E64C5AB4-5DD3-45DA-947C-FDA26B54D3A6}"/>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6325401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8B85E-1ABD-46BD-B7BE-04652EB6EC81}"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544423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88B85E-1ABD-46BD-B7BE-04652EB6EC81}"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3973313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88B85E-1ABD-46BD-B7BE-04652EB6EC81}"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2505749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88B85E-1ABD-46BD-B7BE-04652EB6EC81}"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680224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8B85E-1ABD-46BD-B7BE-04652EB6EC81}"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744121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CB88B85E-1ABD-46BD-B7BE-04652EB6EC81}"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3001085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CB88B85E-1ABD-46BD-B7BE-04652EB6EC81}"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3744928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8B85E-1ABD-46BD-B7BE-04652EB6EC81}"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1864248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8B85E-1ABD-46BD-B7BE-04652EB6EC81}"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CA59-A403-4907-BA2E-36D914163404}" type="slidenum">
              <a:rPr lang="en-US" smtClean="0"/>
              <a:t>‹#›</a:t>
            </a:fld>
            <a:endParaRPr lang="en-US"/>
          </a:p>
        </p:txBody>
      </p:sp>
    </p:spTree>
    <p:extLst>
      <p:ext uri="{BB962C8B-B14F-4D97-AF65-F5344CB8AC3E}">
        <p14:creationId xmlns:p14="http://schemas.microsoft.com/office/powerpoint/2010/main" val="449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9073594" y="1"/>
            <a:ext cx="5798208" cy="4249208"/>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624592" y="1652319"/>
            <a:ext cx="8842315" cy="730674"/>
          </a:xfrm>
          <a:prstGeom prst="rect">
            <a:avLst/>
          </a:prstGeom>
        </p:spPr>
        <p:txBody>
          <a:bodyPr/>
          <a:lstStyle>
            <a:lvl1pPr marL="0" indent="0">
              <a:buNone/>
              <a:defRPr sz="2400" spc="360">
                <a:solidFill>
                  <a:schemeClr val="accent6"/>
                </a:solidFill>
              </a:defRPr>
            </a:lvl1pPr>
            <a:lvl2pPr marL="54864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638177" y="2406914"/>
            <a:ext cx="6270917" cy="4900666"/>
          </a:xfrm>
          <a:prstGeom prst="rect">
            <a:avLst/>
          </a:prstGeom>
        </p:spPr>
        <p:txBody>
          <a:bodyPr/>
          <a:lstStyle>
            <a:lvl1pPr marL="0" indent="0">
              <a:buNone/>
              <a:defRPr sz="2880">
                <a:solidFill>
                  <a:schemeClr val="tx1"/>
                </a:solidFill>
              </a:defRPr>
            </a:lvl1pPr>
            <a:lvl2pPr marL="548640" indent="0">
              <a:buNone/>
              <a:defRPr sz="2880">
                <a:solidFill>
                  <a:schemeClr val="bg1"/>
                </a:solidFill>
              </a:defRPr>
            </a:lvl2pPr>
            <a:lvl3pPr marL="1097280" indent="0">
              <a:buNone/>
              <a:defRPr sz="2880">
                <a:solidFill>
                  <a:schemeClr val="bg1"/>
                </a:solidFill>
              </a:defRPr>
            </a:lvl3pPr>
            <a:lvl4pPr marL="1645920" indent="0">
              <a:buNone/>
              <a:defRPr sz="2880">
                <a:solidFill>
                  <a:schemeClr val="bg1"/>
                </a:solidFill>
              </a:defRPr>
            </a:lvl4pPr>
            <a:lvl5pPr marL="2194560" indent="0">
              <a:buNone/>
              <a:defRPr sz="288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6955338" y="2406914"/>
            <a:ext cx="6863276" cy="4901364"/>
          </a:xfrm>
          <a:prstGeom prst="rect">
            <a:avLst/>
          </a:prstGeom>
        </p:spPr>
        <p:txBody>
          <a:bodyPr vert="horz" lIns="91420" tIns="45710" rIns="91420" bIns="45710">
            <a:noAutofit/>
          </a:bodyPr>
          <a:lstStyle>
            <a:lvl1pPr marL="0" indent="0" algn="ctr">
              <a:buNone/>
              <a:defRPr sz="2400" b="0" i="0">
                <a:solidFill>
                  <a:schemeClr val="tx1"/>
                </a:solidFill>
                <a:latin typeface="+mn-lt"/>
                <a:cs typeface="CiscoSans ExtraLight"/>
              </a:defRPr>
            </a:lvl1pPr>
          </a:lstStyle>
          <a:p>
            <a:pPr lvl="0"/>
            <a:r>
              <a:rPr lang="en-US" noProof="0"/>
              <a:t>Click icon to add chart</a:t>
            </a:r>
            <a:endParaRPr lang="en-US" noProof="0" dirty="0"/>
          </a:p>
        </p:txBody>
      </p:sp>
      <p:pic>
        <p:nvPicPr>
          <p:cNvPr id="14" name="Picture 13">
            <a:extLst>
              <a:ext uri="{FF2B5EF4-FFF2-40B4-BE49-F238E27FC236}">
                <a16:creationId xmlns:a16="http://schemas.microsoft.com/office/drawing/2014/main" id="{3E83019A-2FA1-44EA-9092-9B53A496CD0D}"/>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20261266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637654" y="3197764"/>
            <a:ext cx="13192050" cy="4119816"/>
          </a:xfrm>
          <a:prstGeom prst="rect">
            <a:avLst/>
          </a:prstGeom>
        </p:spPr>
        <p:txBody>
          <a:bodyPr lIns="91420" tIns="45710" rIns="91420" bIns="45710">
            <a:noAutofit/>
          </a:bodyPr>
          <a:lstStyle>
            <a:lvl1pPr marL="0" indent="0" algn="ctr">
              <a:buNone/>
              <a:defRPr sz="24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9073594" y="1"/>
            <a:ext cx="5798208" cy="4249208"/>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8015890" y="1"/>
            <a:ext cx="1737360" cy="766877"/>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624592" y="1652319"/>
            <a:ext cx="8842315" cy="730674"/>
          </a:xfrm>
          <a:prstGeom prst="rect">
            <a:avLst/>
          </a:prstGeom>
        </p:spPr>
        <p:txBody>
          <a:bodyPr/>
          <a:lstStyle>
            <a:lvl1pPr marL="0" indent="0">
              <a:buNone/>
              <a:defRPr sz="2400" spc="360">
                <a:solidFill>
                  <a:schemeClr val="accent6"/>
                </a:solidFill>
              </a:defRPr>
            </a:lvl1pPr>
            <a:lvl2pPr marL="54864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622414" y="250834"/>
            <a:ext cx="9999866" cy="1377563"/>
          </a:xfrm>
          <a:prstGeom prst="rect">
            <a:avLst/>
          </a:prstGeom>
        </p:spPr>
        <p:txBody>
          <a:bodyPr bIns="0" anchor="b">
            <a:normAutofit/>
          </a:bodyPr>
          <a:lstStyle>
            <a:lvl1pPr>
              <a:defRPr sz="5280" b="1">
                <a:solidFill>
                  <a:schemeClr val="accent1"/>
                </a:solidFill>
              </a:defRPr>
            </a:lvl1pPr>
          </a:lstStyle>
          <a:p>
            <a:r>
              <a:rPr lang="en-US" dirty="0"/>
              <a:t>Click to Edit Master Title Style </a:t>
            </a:r>
            <a:endParaRPr lang="en-IN" dirty="0"/>
          </a:p>
        </p:txBody>
      </p:sp>
      <p:pic>
        <p:nvPicPr>
          <p:cNvPr id="13" name="Picture 12">
            <a:extLst>
              <a:ext uri="{FF2B5EF4-FFF2-40B4-BE49-F238E27FC236}">
                <a16:creationId xmlns:a16="http://schemas.microsoft.com/office/drawing/2014/main" id="{68D012E4-5FD2-411B-A9E9-9F3F86A30878}"/>
              </a:ext>
            </a:extLst>
          </p:cNvPr>
          <p:cNvPicPr>
            <a:picLocks noChangeAspect="1"/>
          </p:cNvPicPr>
          <p:nvPr userDrawn="1"/>
        </p:nvPicPr>
        <p:blipFill>
          <a:blip r:embed="rId2"/>
          <a:stretch>
            <a:fillRect/>
          </a:stretch>
        </p:blipFill>
        <p:spPr>
          <a:xfrm>
            <a:off x="62154" y="7653390"/>
            <a:ext cx="1995246" cy="412381"/>
          </a:xfrm>
          <a:prstGeom prst="rect">
            <a:avLst/>
          </a:prstGeom>
        </p:spPr>
      </p:pic>
    </p:spTree>
    <p:extLst>
      <p:ext uri="{BB962C8B-B14F-4D97-AF65-F5344CB8AC3E}">
        <p14:creationId xmlns:p14="http://schemas.microsoft.com/office/powerpoint/2010/main" val="2784418416"/>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6"/>
            <a:ext cx="14097000" cy="75590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431075" y="391885"/>
            <a:ext cx="13768250" cy="7445831"/>
          </a:xfrm>
          <a:prstGeom prst="rect">
            <a:avLst/>
          </a:prstGeom>
          <a:solidFill>
            <a:srgbClr val="1EADC1"/>
          </a:solidFill>
        </p:spPr>
        <p:txBody>
          <a:bodyPr lIns="0" tIns="0" anchor="ctr"/>
          <a:lstStyle>
            <a:lvl1pPr marL="0" indent="0" algn="ctr">
              <a:buNone/>
              <a:defRPr sz="132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6413863"/>
            <a:ext cx="2834640" cy="14891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431075" y="670562"/>
            <a:ext cx="9999866" cy="1127758"/>
          </a:xfrm>
          <a:prstGeom prst="rect">
            <a:avLst/>
          </a:prstGeom>
          <a:solidFill>
            <a:schemeClr val="bg1">
              <a:alpha val="90000"/>
            </a:schemeClr>
          </a:solidFill>
        </p:spPr>
        <p:txBody>
          <a:bodyPr lIns="288000" anchor="ctr">
            <a:normAutofit/>
          </a:bodyPr>
          <a:lstStyle>
            <a:lvl1pPr>
              <a:defRPr sz="432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3057120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650866" y="2185227"/>
            <a:ext cx="5824288" cy="1939502"/>
          </a:xfrm>
          <a:prstGeom prst="rect">
            <a:avLst/>
          </a:prstGeom>
        </p:spPr>
        <p:txBody>
          <a:bodyPr anchor="b">
            <a:normAutofit/>
          </a:bodyPr>
          <a:lstStyle>
            <a:lvl1pPr algn="l">
              <a:defRPr sz="516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8187515" y="4153396"/>
            <a:ext cx="4134938" cy="345600"/>
          </a:xfrm>
          <a:prstGeom prst="rect">
            <a:avLst/>
          </a:prstGeom>
        </p:spPr>
        <p:txBody>
          <a:bodyPr/>
          <a:lstStyle>
            <a:lvl1pPr marL="0" indent="0">
              <a:buNone/>
              <a:defRPr sz="216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8187515" y="4607341"/>
            <a:ext cx="4134938" cy="345600"/>
          </a:xfrm>
          <a:prstGeom prst="rect">
            <a:avLst/>
          </a:prstGeom>
        </p:spPr>
        <p:txBody>
          <a:bodyPr/>
          <a:lstStyle>
            <a:lvl1pPr marL="0" indent="0">
              <a:buNone/>
              <a:defRPr sz="216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8187514" y="5060003"/>
            <a:ext cx="4134940" cy="346884"/>
          </a:xfrm>
          <a:prstGeom prst="rect">
            <a:avLst/>
          </a:prstGeom>
        </p:spPr>
        <p:txBody>
          <a:bodyPr/>
          <a:lstStyle>
            <a:lvl1pPr marL="0" indent="0">
              <a:buNone/>
              <a:defRPr sz="216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8187515" y="5513948"/>
            <a:ext cx="4134938" cy="345600"/>
          </a:xfrm>
          <a:prstGeom prst="rect">
            <a:avLst/>
          </a:prstGeom>
        </p:spPr>
        <p:txBody>
          <a:bodyPr/>
          <a:lstStyle>
            <a:lvl1pPr marL="0" indent="0">
              <a:buNone/>
              <a:defRPr sz="216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7750726" y="4206297"/>
            <a:ext cx="310650" cy="31065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45720" tIns="45720" rIns="45720" bIns="45720" anchor="ctr"/>
          <a:lstStyle/>
          <a:p>
            <a:pPr algn="ctr" defTabSz="54864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60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7809147" y="4677584"/>
            <a:ext cx="193808" cy="355314"/>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45720" tIns="45720" rIns="45720" bIns="45720" anchor="ctr"/>
          <a:lstStyle/>
          <a:p>
            <a:pPr algn="ctr" defTabSz="54864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60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7750726" y="5193534"/>
            <a:ext cx="310650" cy="22592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45720" tIns="45720" rIns="45720" bIns="45720" anchor="ctr"/>
          <a:lstStyle/>
          <a:p>
            <a:pPr algn="ctr" defTabSz="54864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60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7766059" y="5580098"/>
            <a:ext cx="279982" cy="27998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45720" tIns="45720" rIns="45720" bIns="45720" anchor="ctr"/>
          <a:lstStyle/>
          <a:p>
            <a:pPr algn="ctr" defTabSz="54864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60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7"/>
            <a:ext cx="12750394" cy="648493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7236823" cy="36053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10805161" y="4709159"/>
            <a:ext cx="3825240" cy="2026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21404" y="5640019"/>
            <a:ext cx="2303747" cy="1201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2020078" y="1033133"/>
            <a:ext cx="5314228" cy="616450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257478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406236" y="7627621"/>
            <a:ext cx="4937760" cy="438150"/>
          </a:xfrm>
          <a:prstGeom prst="rect">
            <a:avLst/>
          </a:prstGeom>
        </p:spPr>
        <p:txBody>
          <a:bodyPr vert="horz" lIns="91440" tIns="45720" rIns="91440" bIns="45720" rtlCol="0" anchor="ctr"/>
          <a:lstStyle>
            <a:lvl1pPr algn="l">
              <a:defRPr sz="144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3376366" y="7627621"/>
            <a:ext cx="888272" cy="438150"/>
          </a:xfrm>
          <a:prstGeom prst="rect">
            <a:avLst/>
          </a:prstGeom>
        </p:spPr>
        <p:txBody>
          <a:bodyPr vert="horz" lIns="91440" tIns="45720" rIns="91440" bIns="45720" rtlCol="0" anchor="ctr"/>
          <a:lstStyle>
            <a:lvl1pPr algn="r">
              <a:defRPr sz="144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622414" y="250835"/>
            <a:ext cx="13002146" cy="1377562"/>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17090907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Lst>
  <p:hf hdr="0"/>
  <p:txStyles>
    <p:titleStyle>
      <a:lvl1pPr algn="l" defTabSz="1097280" rtl="0" eaLnBrk="1" latinLnBrk="0" hangingPunct="1">
        <a:lnSpc>
          <a:spcPct val="90000"/>
        </a:lnSpc>
        <a:spcBef>
          <a:spcPct val="0"/>
        </a:spcBef>
        <a:buNone/>
        <a:defRPr lang="en-IN" sz="5280" b="1"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Clr>
          <a:srgbClr val="2E7A40"/>
        </a:buClr>
        <a:buFont typeface="Arial" panose="020B0604020202020204" pitchFamily="34" charset="0"/>
        <a:buChar char="•"/>
        <a:defRPr lang="en-US" sz="2880" kern="1200" dirty="0">
          <a:solidFill>
            <a:schemeClr val="tx1"/>
          </a:solidFill>
          <a:latin typeface="+mn-lt"/>
          <a:ea typeface="+mn-ea"/>
          <a:cs typeface="+mn-cs"/>
        </a:defRPr>
      </a:lvl1pPr>
      <a:lvl2pPr marL="822960" indent="-274320" algn="l" defTabSz="1097280" rtl="0" eaLnBrk="1" latinLnBrk="0" hangingPunct="1">
        <a:lnSpc>
          <a:spcPct val="90000"/>
        </a:lnSpc>
        <a:spcBef>
          <a:spcPts val="600"/>
        </a:spcBef>
        <a:buClr>
          <a:srgbClr val="2E7A40"/>
        </a:buClr>
        <a:buFont typeface="Arial" panose="020B0604020202020204" pitchFamily="34" charset="0"/>
        <a:buChar char="•"/>
        <a:defRPr lang="en-US" sz="2400" kern="1200" dirty="0">
          <a:solidFill>
            <a:schemeClr val="tx1"/>
          </a:solidFill>
          <a:latin typeface="+mn-lt"/>
          <a:ea typeface="+mn-ea"/>
          <a:cs typeface="+mn-cs"/>
        </a:defRPr>
      </a:lvl2pPr>
      <a:lvl3pPr marL="1371600" indent="-274320" algn="l" defTabSz="1097280" rtl="0" eaLnBrk="1" latinLnBrk="0" hangingPunct="1">
        <a:lnSpc>
          <a:spcPct val="90000"/>
        </a:lnSpc>
        <a:spcBef>
          <a:spcPts val="600"/>
        </a:spcBef>
        <a:buClr>
          <a:srgbClr val="2E7A40"/>
        </a:buClr>
        <a:buFont typeface="Arial" panose="020B0604020202020204" pitchFamily="34" charset="0"/>
        <a:buChar char="•"/>
        <a:defRPr lang="en-US" sz="2160" kern="1200" dirty="0">
          <a:solidFill>
            <a:schemeClr val="tx1"/>
          </a:solidFill>
          <a:latin typeface="+mn-lt"/>
          <a:ea typeface="+mn-ea"/>
          <a:cs typeface="+mn-cs"/>
        </a:defRPr>
      </a:lvl3pPr>
      <a:lvl4pPr marL="1920240" indent="-274320" algn="l" defTabSz="1097280" rtl="0" eaLnBrk="1" latinLnBrk="0" hangingPunct="1">
        <a:lnSpc>
          <a:spcPct val="90000"/>
        </a:lnSpc>
        <a:spcBef>
          <a:spcPts val="600"/>
        </a:spcBef>
        <a:buClr>
          <a:srgbClr val="2E7A40"/>
        </a:buClr>
        <a:buFont typeface="Arial" panose="020B0604020202020204" pitchFamily="34" charset="0"/>
        <a:buChar char="•"/>
        <a:defRPr lang="en-US" sz="1920" kern="1200" dirty="0">
          <a:solidFill>
            <a:schemeClr val="tx1"/>
          </a:solidFill>
          <a:latin typeface="+mn-lt"/>
          <a:ea typeface="+mn-ea"/>
          <a:cs typeface="+mn-cs"/>
        </a:defRPr>
      </a:lvl4pPr>
      <a:lvl5pPr marL="2468880" indent="-274320" algn="l" defTabSz="1097280" rtl="0" eaLnBrk="1" latinLnBrk="0" hangingPunct="1">
        <a:lnSpc>
          <a:spcPct val="90000"/>
        </a:lnSpc>
        <a:spcBef>
          <a:spcPts val="600"/>
        </a:spcBef>
        <a:buClr>
          <a:srgbClr val="2E7A40"/>
        </a:buClr>
        <a:buFont typeface="Arial" panose="020B0604020202020204" pitchFamily="34" charset="0"/>
        <a:buChar char="•"/>
        <a:defRPr lang="en-IN" sz="1920" kern="1200" dirty="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1"/>
            <a:ext cx="1463040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4032884" y="4032885"/>
            <a:ext cx="822960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9772836" y="3372037"/>
            <a:ext cx="8229600" cy="148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8065771"/>
            <a:ext cx="14630400" cy="16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518401" y="518400"/>
            <a:ext cx="12171882" cy="518400"/>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518401" y="1382400"/>
            <a:ext cx="12171882" cy="6047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13169" y="7639072"/>
            <a:ext cx="4937760" cy="272057"/>
          </a:xfrm>
          <a:prstGeom prst="rect">
            <a:avLst/>
          </a:prstGeom>
        </p:spPr>
        <p:txBody>
          <a:bodyPr vert="horz" lIns="0" tIns="0" rIns="0" bIns="0" rtlCol="0" anchor="ctr"/>
          <a:lstStyle>
            <a:lvl1pPr algn="l">
              <a:defRPr sz="144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3309960" y="7747636"/>
            <a:ext cx="1155354" cy="317196"/>
          </a:xfrm>
          <a:prstGeom prst="rect">
            <a:avLst/>
          </a:prstGeom>
          <a:ln w="3175">
            <a:solidFill>
              <a:schemeClr val="bg1">
                <a:lumMod val="95000"/>
              </a:schemeClr>
            </a:solidFill>
          </a:ln>
        </p:spPr>
        <p:txBody>
          <a:bodyPr vert="horz" lIns="0" tIns="0" rIns="0" bIns="0" rtlCol="0" anchor="ctr"/>
          <a:lstStyle>
            <a:lvl1pPr algn="ctr">
              <a:defRPr sz="1680">
                <a:solidFill>
                  <a:schemeClr val="tx1">
                    <a:lumMod val="75000"/>
                    <a:lumOff val="25000"/>
                  </a:schemeClr>
                </a:solidFill>
              </a:defRPr>
            </a:lvl1p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5451129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Lst>
  <p:hf hdr="0" ftr="0" dt="0"/>
  <p:txStyles>
    <p:titleStyle>
      <a:lvl1pPr algn="l" defTabSz="1097280" rtl="0" eaLnBrk="1" latinLnBrk="0" hangingPunct="1">
        <a:lnSpc>
          <a:spcPct val="90000"/>
        </a:lnSpc>
        <a:spcBef>
          <a:spcPct val="0"/>
        </a:spcBef>
        <a:buNone/>
        <a:defRPr sz="3840" kern="1200" spc="-180">
          <a:solidFill>
            <a:schemeClr val="tx1">
              <a:lumMod val="75000"/>
              <a:lumOff val="25000"/>
            </a:schemeClr>
          </a:solidFill>
          <a:latin typeface="+mj-lt"/>
          <a:ea typeface="+mj-ea"/>
          <a:cs typeface="+mj-cs"/>
        </a:defRPr>
      </a:lvl1pPr>
    </p:titleStyle>
    <p:bodyStyle>
      <a:lvl1pPr marL="320040" indent="-320040" algn="l" defTabSz="1097280" rtl="0" eaLnBrk="1" latinLnBrk="0" hangingPunct="1">
        <a:lnSpc>
          <a:spcPct val="90000"/>
        </a:lnSpc>
        <a:spcBef>
          <a:spcPts val="1200"/>
        </a:spcBef>
        <a:buFont typeface="Arial" panose="020B0604020202020204" pitchFamily="34" charset="0"/>
        <a:buChar char="•"/>
        <a:defRPr sz="2160" kern="1200">
          <a:solidFill>
            <a:schemeClr val="tx1">
              <a:lumMod val="75000"/>
              <a:lumOff val="25000"/>
            </a:schemeClr>
          </a:solidFill>
          <a:latin typeface="+mn-lt"/>
          <a:ea typeface="+mn-ea"/>
          <a:cs typeface="+mn-cs"/>
        </a:defRPr>
      </a:lvl1pPr>
      <a:lvl2pPr marL="651510" indent="-331470" algn="l" defTabSz="1097280" rtl="0" eaLnBrk="1" latinLnBrk="0" hangingPunct="1">
        <a:lnSpc>
          <a:spcPct val="90000"/>
        </a:lnSpc>
        <a:spcBef>
          <a:spcPts val="600"/>
        </a:spcBef>
        <a:buFont typeface="Arial" panose="020B0604020202020204" pitchFamily="34" charset="0"/>
        <a:buChar char="•"/>
        <a:defRPr sz="1920" kern="1200">
          <a:solidFill>
            <a:schemeClr val="tx1">
              <a:lumMod val="75000"/>
              <a:lumOff val="25000"/>
            </a:schemeClr>
          </a:solidFill>
          <a:latin typeface="+mn-lt"/>
          <a:ea typeface="+mn-ea"/>
          <a:cs typeface="+mn-cs"/>
        </a:defRPr>
      </a:lvl2pPr>
      <a:lvl3pPr marL="971550" indent="-320040" algn="l" defTabSz="1097280" rtl="0" eaLnBrk="1" latinLnBrk="0" hangingPunct="1">
        <a:lnSpc>
          <a:spcPct val="90000"/>
        </a:lnSpc>
        <a:spcBef>
          <a:spcPts val="600"/>
        </a:spcBef>
        <a:buFont typeface="Arial" panose="020B0604020202020204" pitchFamily="34" charset="0"/>
        <a:buChar char="•"/>
        <a:defRPr sz="1680" kern="1200">
          <a:solidFill>
            <a:schemeClr val="tx1">
              <a:lumMod val="75000"/>
              <a:lumOff val="25000"/>
            </a:schemeClr>
          </a:solidFill>
          <a:latin typeface="+mn-lt"/>
          <a:ea typeface="+mn-ea"/>
          <a:cs typeface="+mn-cs"/>
        </a:defRPr>
      </a:lvl3pPr>
      <a:lvl4pPr marL="1291590" indent="-320040" algn="l" defTabSz="1097280" rtl="0" eaLnBrk="1" latinLnBrk="0" hangingPunct="1">
        <a:lnSpc>
          <a:spcPct val="90000"/>
        </a:lnSpc>
        <a:spcBef>
          <a:spcPts val="600"/>
        </a:spcBef>
        <a:buFont typeface="Arial" panose="020B0604020202020204" pitchFamily="34" charset="0"/>
        <a:buChar char="•"/>
        <a:defRPr sz="1680" kern="1200">
          <a:solidFill>
            <a:schemeClr val="tx1">
              <a:lumMod val="75000"/>
              <a:lumOff val="25000"/>
            </a:schemeClr>
          </a:solidFill>
          <a:latin typeface="+mn-lt"/>
          <a:ea typeface="+mn-ea"/>
          <a:cs typeface="+mn-cs"/>
        </a:defRPr>
      </a:lvl4pPr>
      <a:lvl5pPr marL="1611630" indent="-320040" algn="l" defTabSz="1097280" rtl="0" eaLnBrk="1" latinLnBrk="0" hangingPunct="1">
        <a:lnSpc>
          <a:spcPct val="90000"/>
        </a:lnSpc>
        <a:spcBef>
          <a:spcPts val="600"/>
        </a:spcBef>
        <a:buFont typeface="Arial" panose="020B0604020202020204" pitchFamily="34" charset="0"/>
        <a:buChar char="•"/>
        <a:defRPr sz="1680" kern="1200">
          <a:solidFill>
            <a:schemeClr val="tx1">
              <a:lumMod val="75000"/>
              <a:lumOff val="25000"/>
            </a:schemeClr>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B88B85E-1ABD-46BD-B7BE-04652EB6EC81}" type="datetimeFigureOut">
              <a:rPr lang="en-US" smtClean="0"/>
              <a:t>5/18/2019</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85E1CA59-A403-4907-BA2E-36D914163404}" type="slidenum">
              <a:rPr lang="en-US" smtClean="0"/>
              <a:t>‹#›</a:t>
            </a:fld>
            <a:endParaRPr lang="en-US"/>
          </a:p>
        </p:txBody>
      </p:sp>
    </p:spTree>
    <p:extLst>
      <p:ext uri="{BB962C8B-B14F-4D97-AF65-F5344CB8AC3E}">
        <p14:creationId xmlns:p14="http://schemas.microsoft.com/office/powerpoint/2010/main" val="275433735"/>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2.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1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17.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49.xml"/><Relationship Id="rId5" Type="http://schemas.openxmlformats.org/officeDocument/2006/relationships/image" Target="../media/image2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9.xml"/><Relationship Id="rId5" Type="http://schemas.openxmlformats.org/officeDocument/2006/relationships/image" Target="../media/image2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49.xml"/><Relationship Id="rId5" Type="http://schemas.openxmlformats.org/officeDocument/2006/relationships/image" Target="../media/image25.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26.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2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49.xml"/><Relationship Id="rId5" Type="http://schemas.openxmlformats.org/officeDocument/2006/relationships/image" Target="../media/image3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4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49.xml"/><Relationship Id="rId5" Type="http://schemas.openxmlformats.org/officeDocument/2006/relationships/image" Target="../media/image33.jp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49.xml"/><Relationship Id="rId5" Type="http://schemas.openxmlformats.org/officeDocument/2006/relationships/image" Target="../media/image3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hyperlink" Target="https://en.wikipedia.org/wiki/Neutrophil#/media/File:Blausen_0676_Neutrophil_(crop).png"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414D423-B276-4148-A337-5693724BB04E}"/>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val="0"/>
              </a:ext>
            </a:extLst>
          </a:blip>
          <a:srcRect l="7795" t="13599" r="664" b="14893"/>
          <a:stretch/>
        </p:blipFill>
        <p:spPr>
          <a:xfrm>
            <a:off x="158370" y="152847"/>
            <a:ext cx="14242016" cy="7901281"/>
          </a:xfrm>
        </p:spPr>
      </p:pic>
      <p:sp>
        <p:nvSpPr>
          <p:cNvPr id="26" name="Rectangle 25" title="Overlay Graphic">
            <a:extLst>
              <a:ext uri="{FF2B5EF4-FFF2-40B4-BE49-F238E27FC236}">
                <a16:creationId xmlns:a16="http://schemas.microsoft.com/office/drawing/2014/main" id="{817B6E89-6474-4AB4-90D5-2C2FB4120F12}"/>
              </a:ext>
            </a:extLst>
          </p:cNvPr>
          <p:cNvSpPr/>
          <p:nvPr/>
        </p:nvSpPr>
        <p:spPr bwMode="ltGray">
          <a:xfrm>
            <a:off x="6333214" y="164161"/>
            <a:ext cx="6811658" cy="7901610"/>
          </a:xfrm>
          <a:prstGeom prst="rect">
            <a:avLst/>
          </a:prstGeom>
          <a:solidFill>
            <a:srgbClr val="0028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defRPr/>
            </a:pPr>
            <a:endParaRPr lang="es-ES" sz="2160">
              <a:solidFill>
                <a:srgbClr val="FFFFFF"/>
              </a:solidFill>
              <a:latin typeface="Corbel" panose="020B0503020204020204"/>
            </a:endParaRPr>
          </a:p>
        </p:txBody>
      </p:sp>
      <p:sp>
        <p:nvSpPr>
          <p:cNvPr id="2" name="Title 1">
            <a:extLst>
              <a:ext uri="{FF2B5EF4-FFF2-40B4-BE49-F238E27FC236}">
                <a16:creationId xmlns:a16="http://schemas.microsoft.com/office/drawing/2014/main" id="{E52BFEB6-F40E-4219-9AA6-8A27C2E8899B}"/>
              </a:ext>
            </a:extLst>
          </p:cNvPr>
          <p:cNvSpPr>
            <a:spLocks noGrp="1"/>
          </p:cNvSpPr>
          <p:nvPr>
            <p:ph type="ctrTitle"/>
          </p:nvPr>
        </p:nvSpPr>
        <p:spPr bwMode="black">
          <a:xfrm>
            <a:off x="6625066" y="1529987"/>
            <a:ext cx="6102780" cy="1979629"/>
          </a:xfrm>
        </p:spPr>
        <p:txBody>
          <a:bodyPr/>
          <a:lstStyle/>
          <a:p>
            <a:pPr algn="ctr"/>
            <a:r>
              <a:rPr lang="en-US" b="1" dirty="0">
                <a:latin typeface="Calibri" panose="020F0502020204030204" pitchFamily="34" charset="0"/>
                <a:cs typeface="Calibri" panose="020F0502020204030204" pitchFamily="34" charset="0"/>
              </a:rPr>
              <a:t>Cancer and Infections:</a:t>
            </a:r>
          </a:p>
        </p:txBody>
      </p:sp>
      <p:sp>
        <p:nvSpPr>
          <p:cNvPr id="3" name="Subtitle 2">
            <a:extLst>
              <a:ext uri="{FF2B5EF4-FFF2-40B4-BE49-F238E27FC236}">
                <a16:creationId xmlns:a16="http://schemas.microsoft.com/office/drawing/2014/main" id="{74DB1EEC-D590-4C80-ABB7-362BBE1F5A1B}"/>
              </a:ext>
            </a:extLst>
          </p:cNvPr>
          <p:cNvSpPr>
            <a:spLocks noGrp="1"/>
          </p:cNvSpPr>
          <p:nvPr>
            <p:ph type="subTitle" idx="1"/>
          </p:nvPr>
        </p:nvSpPr>
        <p:spPr bwMode="black">
          <a:xfrm>
            <a:off x="6462443" y="3581400"/>
            <a:ext cx="6553199" cy="457200"/>
          </a:xfrm>
        </p:spPr>
        <p:txBody>
          <a:bodyPr/>
          <a:lstStyle/>
          <a:p>
            <a:pPr algn="ctr"/>
            <a:r>
              <a:rPr lang="en-US" b="1" dirty="0">
                <a:latin typeface="Calibri" panose="020F0502020204030204" pitchFamily="34" charset="0"/>
                <a:cs typeface="Calibri" panose="020F0502020204030204" pitchFamily="34" charset="0"/>
              </a:rPr>
              <a:t>What? How? Why? &amp; What to do?</a:t>
            </a:r>
          </a:p>
          <a:p>
            <a:pPr algn="ctr"/>
            <a:endParaRPr lang="es-E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6C63FC8-481C-440A-8A5E-0BFCDD32576A}"/>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74234" y="7151703"/>
            <a:ext cx="2929618" cy="605498"/>
          </a:xfrm>
          <a:prstGeom prst="rect">
            <a:avLst/>
          </a:prstGeom>
          <a:noFill/>
        </p:spPr>
      </p:pic>
      <p:sp>
        <p:nvSpPr>
          <p:cNvPr id="12" name="Subtitle 2">
            <a:extLst>
              <a:ext uri="{FF2B5EF4-FFF2-40B4-BE49-F238E27FC236}">
                <a16:creationId xmlns:a16="http://schemas.microsoft.com/office/drawing/2014/main" id="{51FE7BF7-3F78-4E72-A08B-D449502F372F}"/>
              </a:ext>
            </a:extLst>
          </p:cNvPr>
          <p:cNvSpPr txBox="1">
            <a:spLocks/>
          </p:cNvSpPr>
          <p:nvPr/>
        </p:nvSpPr>
        <p:spPr bwMode="black">
          <a:xfrm>
            <a:off x="6705600" y="4948874"/>
            <a:ext cx="6553199" cy="1451926"/>
          </a:xfrm>
          <a:prstGeom prst="rect">
            <a:avLst/>
          </a:prstGeom>
        </p:spPr>
        <p:txBody>
          <a:bodyPr vert="horz" lIns="0" tIns="0" rIns="0" bIns="0" rtlCol="0">
            <a:noAutofit/>
          </a:bodyPr>
          <a:lstStyle>
            <a:lvl1pPr marL="0" indent="0" algn="r" defTabSz="1097280" rtl="0" eaLnBrk="1" latinLnBrk="0" hangingPunct="1">
              <a:lnSpc>
                <a:spcPct val="90000"/>
              </a:lnSpc>
              <a:spcBef>
                <a:spcPts val="1200"/>
              </a:spcBef>
              <a:buFont typeface="Arial" panose="020B0604020202020204" pitchFamily="34" charset="0"/>
              <a:buNone/>
              <a:defRPr sz="2880" kern="1200">
                <a:solidFill>
                  <a:schemeClr val="bg1"/>
                </a:solidFill>
                <a:latin typeface="+mn-lt"/>
                <a:ea typeface="+mn-ea"/>
                <a:cs typeface="+mn-cs"/>
              </a:defRPr>
            </a:lvl1pPr>
            <a:lvl2pPr marL="548640" indent="0" algn="ctr" defTabSz="1097280" rtl="0" eaLnBrk="1" latinLnBrk="0" hangingPunct="1">
              <a:lnSpc>
                <a:spcPct val="90000"/>
              </a:lnSpc>
              <a:spcBef>
                <a:spcPts val="6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1097280" indent="0" algn="ctr" defTabSz="1097280" rtl="0" eaLnBrk="1" latinLnBrk="0" hangingPunct="1">
              <a:lnSpc>
                <a:spcPct val="90000"/>
              </a:lnSpc>
              <a:spcBef>
                <a:spcPts val="600"/>
              </a:spcBef>
              <a:buFont typeface="Arial" panose="020B0604020202020204" pitchFamily="34" charset="0"/>
              <a:buNone/>
              <a:defRPr sz="2160" kern="1200">
                <a:solidFill>
                  <a:schemeClr val="tx1">
                    <a:lumMod val="75000"/>
                    <a:lumOff val="25000"/>
                  </a:schemeClr>
                </a:solidFill>
                <a:latin typeface="+mn-lt"/>
                <a:ea typeface="+mn-ea"/>
                <a:cs typeface="+mn-cs"/>
              </a:defRPr>
            </a:lvl3pPr>
            <a:lvl4pPr marL="1645920" indent="0" algn="ctr" defTabSz="1097280" rtl="0" eaLnBrk="1" latinLnBrk="0" hangingPunct="1">
              <a:lnSpc>
                <a:spcPct val="90000"/>
              </a:lnSpc>
              <a:spcBef>
                <a:spcPts val="600"/>
              </a:spcBef>
              <a:buFont typeface="Arial" panose="020B0604020202020204" pitchFamily="34" charset="0"/>
              <a:buNone/>
              <a:defRPr sz="1920" kern="1200">
                <a:solidFill>
                  <a:schemeClr val="tx1">
                    <a:lumMod val="75000"/>
                    <a:lumOff val="25000"/>
                  </a:schemeClr>
                </a:solidFill>
                <a:latin typeface="+mn-lt"/>
                <a:ea typeface="+mn-ea"/>
                <a:cs typeface="+mn-cs"/>
              </a:defRPr>
            </a:lvl4pPr>
            <a:lvl5pPr marL="2194560" indent="0" algn="ctr" defTabSz="1097280" rtl="0" eaLnBrk="1" latinLnBrk="0" hangingPunct="1">
              <a:lnSpc>
                <a:spcPct val="90000"/>
              </a:lnSpc>
              <a:spcBef>
                <a:spcPts val="600"/>
              </a:spcBef>
              <a:buFont typeface="Arial" panose="020B0604020202020204" pitchFamily="34" charset="0"/>
              <a:buNone/>
              <a:defRPr sz="1920" kern="1200">
                <a:solidFill>
                  <a:schemeClr val="tx1">
                    <a:lumMod val="75000"/>
                    <a:lumOff val="25000"/>
                  </a:schemeClr>
                </a:solidFill>
                <a:latin typeface="+mn-lt"/>
                <a:ea typeface="+mn-ea"/>
                <a:cs typeface="+mn-cs"/>
              </a:defRPr>
            </a:lvl5pPr>
            <a:lvl6pPr marL="2743200" indent="0" algn="ctr"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3291840" indent="0" algn="ctr"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7pPr>
            <a:lvl8pPr marL="3840480" indent="0" algn="ctr"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8pPr>
            <a:lvl9pPr marL="4389120" indent="0" algn="ctr"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pPr algn="ctr" fontAlgn="auto">
              <a:spcBef>
                <a:spcPts val="0"/>
              </a:spcBef>
              <a:spcAft>
                <a:spcPts val="0"/>
              </a:spcAft>
            </a:pPr>
            <a:r>
              <a:rPr lang="en-US" sz="2800" b="1" dirty="0">
                <a:latin typeface="Calibri" panose="020F0502020204030204" pitchFamily="34" charset="0"/>
                <a:cs typeface="Calibri" panose="020F0502020204030204" pitchFamily="34" charset="0"/>
              </a:rPr>
              <a:t>Miguela A. Caniza, MD, MPH </a:t>
            </a:r>
          </a:p>
          <a:p>
            <a:pPr algn="ctr" fontAlgn="auto">
              <a:spcBef>
                <a:spcPts val="0"/>
              </a:spcBef>
              <a:spcAft>
                <a:spcPts val="0"/>
              </a:spcAft>
            </a:pPr>
            <a:r>
              <a:rPr lang="en-US" sz="2400" dirty="0">
                <a:latin typeface="Calibri" panose="020F0502020204030204" pitchFamily="34" charset="0"/>
                <a:cs typeface="Calibri" panose="020F0502020204030204" pitchFamily="34" charset="0"/>
              </a:rPr>
              <a:t>Director, Global Infectious Disease Program</a:t>
            </a:r>
          </a:p>
          <a:p>
            <a:pPr algn="ctr" fontAlgn="auto">
              <a:spcBef>
                <a:spcPts val="0"/>
              </a:spcBef>
              <a:spcAft>
                <a:spcPts val="0"/>
              </a:spcAft>
            </a:pPr>
            <a:r>
              <a:rPr lang="en-US" sz="2400" dirty="0">
                <a:latin typeface="Calibri" panose="020F0502020204030204" pitchFamily="34" charset="0"/>
                <a:cs typeface="Calibri" panose="020F0502020204030204" pitchFamily="34" charset="0"/>
              </a:rPr>
              <a:t>Department of Global Pediatric Medicine</a:t>
            </a:r>
          </a:p>
          <a:p>
            <a:pPr algn="ctr" fontAlgn="auto">
              <a:spcBef>
                <a:spcPts val="0"/>
              </a:spcBef>
              <a:spcAft>
                <a:spcPts val="0"/>
              </a:spcAft>
            </a:pPr>
            <a:r>
              <a:rPr lang="en-US" sz="2400" dirty="0">
                <a:latin typeface="Calibri" panose="020F0502020204030204" pitchFamily="34" charset="0"/>
                <a:cs typeface="Calibri" panose="020F0502020204030204" pitchFamily="34" charset="0"/>
              </a:rPr>
              <a:t>St Jude Children’s Research Hospital</a:t>
            </a:r>
          </a:p>
          <a:p>
            <a:pPr algn="ctr" fontAlgn="auto">
              <a:spcAft>
                <a:spcPts val="0"/>
              </a:spcAft>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2438400" y="4557774"/>
            <a:ext cx="10996171"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How are infections produced? </a:t>
            </a:r>
            <a:br>
              <a:rPr lang="en-US" sz="5400" cap="all" dirty="0">
                <a:solidFill>
                  <a:srgbClr val="FFFFFF"/>
                </a:solidFill>
                <a:cs typeface="+mj-cs"/>
              </a:rPr>
            </a:b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393125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7746" y="0"/>
            <a:ext cx="12618720" cy="1057276"/>
          </a:xfrm>
        </p:spPr>
        <p:txBody>
          <a:bodyPr>
            <a:normAutofit/>
          </a:bodyPr>
          <a:lstStyle/>
          <a:p>
            <a:r>
              <a:rPr lang="en-US" sz="4400" dirty="0">
                <a:latin typeface="+mn-lt"/>
              </a:rPr>
              <a:t>Where are the microbes found?</a:t>
            </a:r>
          </a:p>
        </p:txBody>
      </p:sp>
      <p:sp>
        <p:nvSpPr>
          <p:cNvPr id="5" name="Text Placeholder 4"/>
          <p:cNvSpPr>
            <a:spLocks noGrp="1"/>
          </p:cNvSpPr>
          <p:nvPr>
            <p:ph type="body" idx="1"/>
          </p:nvPr>
        </p:nvSpPr>
        <p:spPr>
          <a:xfrm>
            <a:off x="287656" y="2017396"/>
            <a:ext cx="6189344" cy="988694"/>
          </a:xfrm>
        </p:spPr>
        <p:txBody>
          <a:bodyPr/>
          <a:lstStyle/>
          <a:p>
            <a:r>
              <a:rPr lang="en-US" dirty="0"/>
              <a:t>On the body</a:t>
            </a:r>
          </a:p>
        </p:txBody>
      </p:sp>
      <p:sp>
        <p:nvSpPr>
          <p:cNvPr id="3" name="Content Placeholder 2"/>
          <p:cNvSpPr>
            <a:spLocks noGrp="1"/>
          </p:cNvSpPr>
          <p:nvPr>
            <p:ph sz="half" idx="2"/>
          </p:nvPr>
        </p:nvSpPr>
        <p:spPr>
          <a:xfrm>
            <a:off x="287656" y="3006090"/>
            <a:ext cx="6189344" cy="4421506"/>
          </a:xfrm>
        </p:spPr>
        <p:txBody>
          <a:bodyPr/>
          <a:lstStyle/>
          <a:p>
            <a:pPr defTabSz="914400" fontAlgn="base">
              <a:lnSpc>
                <a:spcPct val="100000"/>
              </a:lnSpc>
              <a:spcBef>
                <a:spcPct val="0"/>
              </a:spcBef>
              <a:spcAft>
                <a:spcPts val="1200"/>
              </a:spcAft>
            </a:pPr>
            <a:r>
              <a:rPr lang="en-US" dirty="0"/>
              <a:t>Skin </a:t>
            </a:r>
          </a:p>
          <a:p>
            <a:pPr marL="548640" lvl="1" indent="0" defTabSz="914400" fontAlgn="base">
              <a:lnSpc>
                <a:spcPct val="100000"/>
              </a:lnSpc>
              <a:spcBef>
                <a:spcPct val="0"/>
              </a:spcBef>
              <a:spcAft>
                <a:spcPts val="1200"/>
              </a:spcAft>
              <a:buNone/>
            </a:pPr>
            <a:r>
              <a:rPr lang="en-US" dirty="0"/>
              <a:t>diaper area &gt; axilla &gt; skin</a:t>
            </a:r>
          </a:p>
          <a:p>
            <a:pPr defTabSz="914400" fontAlgn="base">
              <a:lnSpc>
                <a:spcPct val="100000"/>
              </a:lnSpc>
              <a:spcBef>
                <a:spcPct val="0"/>
              </a:spcBef>
              <a:spcAft>
                <a:spcPts val="1200"/>
              </a:spcAft>
            </a:pPr>
            <a:r>
              <a:rPr lang="en-US" dirty="0"/>
              <a:t>Nose</a:t>
            </a:r>
          </a:p>
          <a:p>
            <a:pPr defTabSz="914400" fontAlgn="base">
              <a:lnSpc>
                <a:spcPct val="100000"/>
              </a:lnSpc>
              <a:spcBef>
                <a:spcPct val="0"/>
              </a:spcBef>
              <a:spcAft>
                <a:spcPts val="1200"/>
              </a:spcAft>
            </a:pPr>
            <a:r>
              <a:rPr lang="en-US" dirty="0"/>
              <a:t>Mouth</a:t>
            </a:r>
          </a:p>
          <a:p>
            <a:pPr defTabSz="914400" fontAlgn="base">
              <a:lnSpc>
                <a:spcPct val="100000"/>
              </a:lnSpc>
              <a:spcBef>
                <a:spcPct val="0"/>
              </a:spcBef>
              <a:spcAft>
                <a:spcPts val="1200"/>
              </a:spcAft>
            </a:pPr>
            <a:r>
              <a:rPr lang="en-US" dirty="0"/>
              <a:t>Intestine</a:t>
            </a:r>
          </a:p>
        </p:txBody>
      </p:sp>
      <p:sp>
        <p:nvSpPr>
          <p:cNvPr id="6" name="Text Placeholder 5"/>
          <p:cNvSpPr>
            <a:spLocks noGrp="1"/>
          </p:cNvSpPr>
          <p:nvPr>
            <p:ph type="body" sz="quarter" idx="3"/>
          </p:nvPr>
        </p:nvSpPr>
        <p:spPr>
          <a:xfrm>
            <a:off x="8105774" y="2017396"/>
            <a:ext cx="6219826" cy="988694"/>
          </a:xfrm>
        </p:spPr>
        <p:txBody>
          <a:bodyPr/>
          <a:lstStyle/>
          <a:p>
            <a:r>
              <a:rPr lang="en-US" dirty="0"/>
              <a:t>Outside the body</a:t>
            </a:r>
          </a:p>
        </p:txBody>
      </p:sp>
      <p:sp>
        <p:nvSpPr>
          <p:cNvPr id="7" name="Content Placeholder 6"/>
          <p:cNvSpPr>
            <a:spLocks noGrp="1"/>
          </p:cNvSpPr>
          <p:nvPr>
            <p:ph sz="quarter" idx="4"/>
          </p:nvPr>
        </p:nvSpPr>
        <p:spPr>
          <a:xfrm>
            <a:off x="8105774" y="3006090"/>
            <a:ext cx="6219826" cy="4421506"/>
          </a:xfrm>
        </p:spPr>
        <p:txBody>
          <a:bodyPr/>
          <a:lstStyle/>
          <a:p>
            <a:r>
              <a:rPr lang="en-US" dirty="0"/>
              <a:t>Clothes</a:t>
            </a:r>
          </a:p>
          <a:p>
            <a:r>
              <a:rPr lang="en-US" dirty="0"/>
              <a:t>Linens</a:t>
            </a:r>
          </a:p>
          <a:p>
            <a:r>
              <a:rPr lang="en-US" dirty="0"/>
              <a:t>Surfaces (highly touched areas)</a:t>
            </a:r>
          </a:p>
          <a:p>
            <a:r>
              <a:rPr lang="en-US" dirty="0"/>
              <a:t>Air (varicella, tuberculosis, measles)</a:t>
            </a:r>
          </a:p>
          <a:p>
            <a:r>
              <a:rPr lang="en-US" dirty="0"/>
              <a:t>Food</a:t>
            </a:r>
          </a:p>
        </p:txBody>
      </p:sp>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52"/>
                <a:ea typeface="ＭＳ Ｐゴシック" charset="-128"/>
              </a:rPr>
              <a:t>M. Caniza 2019</a:t>
            </a:r>
          </a:p>
        </p:txBody>
      </p:sp>
      <p:pic>
        <p:nvPicPr>
          <p:cNvPr id="4" name="Picture 3"/>
          <p:cNvPicPr>
            <a:picLocks noChangeAspect="1"/>
          </p:cNvPicPr>
          <p:nvPr/>
        </p:nvPicPr>
        <p:blipFill rotWithShape="1">
          <a:blip r:embed="rId5"/>
          <a:srcRect l="49203"/>
          <a:stretch/>
        </p:blipFill>
        <p:spPr>
          <a:xfrm>
            <a:off x="5197221" y="2236856"/>
            <a:ext cx="2124075" cy="4286250"/>
          </a:xfrm>
          <a:prstGeom prst="rect">
            <a:avLst/>
          </a:prstGeom>
        </p:spPr>
      </p:pic>
      <p:sp>
        <p:nvSpPr>
          <p:cNvPr id="8" name="Oval 7"/>
          <p:cNvSpPr/>
          <p:nvPr/>
        </p:nvSpPr>
        <p:spPr>
          <a:xfrm>
            <a:off x="5638800" y="4582673"/>
            <a:ext cx="1143000" cy="796522"/>
          </a:xfrm>
          <a:prstGeom prst="ellipse">
            <a:avLst/>
          </a:prstGeom>
          <a:solidFill>
            <a:schemeClr val="accent6">
              <a:lumMod val="5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5" name="Oval 14"/>
          <p:cNvSpPr/>
          <p:nvPr/>
        </p:nvSpPr>
        <p:spPr>
          <a:xfrm>
            <a:off x="5571744" y="3845670"/>
            <a:ext cx="684466" cy="471818"/>
          </a:xfrm>
          <a:prstGeom prst="ellipse">
            <a:avLst/>
          </a:prstGeom>
          <a:solidFill>
            <a:schemeClr val="accent6">
              <a:lumMod val="5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Oval 15"/>
          <p:cNvSpPr/>
          <p:nvPr/>
        </p:nvSpPr>
        <p:spPr>
          <a:xfrm>
            <a:off x="6264688" y="3825362"/>
            <a:ext cx="684466" cy="471818"/>
          </a:xfrm>
          <a:prstGeom prst="ellipse">
            <a:avLst/>
          </a:prstGeom>
          <a:solidFill>
            <a:schemeClr val="accent6">
              <a:lumMod val="5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25389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933450"/>
          </a:xfrm>
        </p:spPr>
        <p:txBody>
          <a:bodyPr>
            <a:normAutofit/>
          </a:bodyPr>
          <a:lstStyle/>
          <a:p>
            <a:r>
              <a:rPr lang="en-US" sz="4400" dirty="0">
                <a:latin typeface="+mn-lt"/>
              </a:rPr>
              <a:t>How can your child get microbes?</a:t>
            </a:r>
          </a:p>
        </p:txBody>
      </p:sp>
      <p:sp>
        <p:nvSpPr>
          <p:cNvPr id="4" name="Content Placeholder 3"/>
          <p:cNvSpPr>
            <a:spLocks noGrp="1"/>
          </p:cNvSpPr>
          <p:nvPr>
            <p:ph idx="1"/>
          </p:nvPr>
        </p:nvSpPr>
        <p:spPr>
          <a:xfrm>
            <a:off x="1005840" y="2190750"/>
            <a:ext cx="8290560" cy="5221606"/>
          </a:xfrm>
        </p:spPr>
        <p:txBody>
          <a:bodyPr/>
          <a:lstStyle/>
          <a:p>
            <a:r>
              <a:rPr lang="en-US" dirty="0"/>
              <a:t>Touching contaminated surfaces</a:t>
            </a:r>
          </a:p>
          <a:p>
            <a:r>
              <a:rPr lang="en-US" dirty="0"/>
              <a:t>Eating contaminated food</a:t>
            </a:r>
          </a:p>
          <a:p>
            <a:r>
              <a:rPr lang="en-US" dirty="0"/>
              <a:t>Breathing air with microbes</a:t>
            </a:r>
          </a:p>
          <a:p>
            <a:r>
              <a:rPr lang="en-US" dirty="0"/>
              <a:t>Not cleaning hands when this is necessary</a:t>
            </a:r>
          </a:p>
          <a:p>
            <a:r>
              <a:rPr lang="en-US" dirty="0"/>
              <a:t>Entering through skin and mucosa breakages</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52"/>
                <a:ea typeface="ＭＳ Ｐゴシック" charset="-128"/>
              </a:rPr>
              <a:t>M. Caniza 2019</a:t>
            </a:r>
          </a:p>
        </p:txBody>
      </p:sp>
      <p:pic>
        <p:nvPicPr>
          <p:cNvPr id="3" name="Picture 2"/>
          <p:cNvPicPr>
            <a:picLocks noChangeAspect="1"/>
          </p:cNvPicPr>
          <p:nvPr/>
        </p:nvPicPr>
        <p:blipFill>
          <a:blip r:embed="rId5"/>
          <a:stretch>
            <a:fillRect/>
          </a:stretch>
        </p:blipFill>
        <p:spPr>
          <a:xfrm>
            <a:off x="9763506" y="2172462"/>
            <a:ext cx="4686300" cy="3409950"/>
          </a:xfrm>
          <a:prstGeom prst="rect">
            <a:avLst/>
          </a:prstGeom>
        </p:spPr>
      </p:pic>
    </p:spTree>
    <p:extLst>
      <p:ext uri="{BB962C8B-B14F-4D97-AF65-F5344CB8AC3E}">
        <p14:creationId xmlns:p14="http://schemas.microsoft.com/office/powerpoint/2010/main" val="142899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933450"/>
          </a:xfrm>
        </p:spPr>
        <p:txBody>
          <a:bodyPr>
            <a:normAutofit/>
          </a:bodyPr>
          <a:lstStyle/>
          <a:p>
            <a:r>
              <a:rPr lang="en-US" sz="4400" dirty="0">
                <a:latin typeface="+mn-lt"/>
              </a:rPr>
              <a:t>Then, what happen?</a:t>
            </a:r>
          </a:p>
        </p:txBody>
      </p:sp>
      <p:sp>
        <p:nvSpPr>
          <p:cNvPr id="4" name="Content Placeholder 3"/>
          <p:cNvSpPr>
            <a:spLocks noGrp="1"/>
          </p:cNvSpPr>
          <p:nvPr>
            <p:ph idx="1"/>
          </p:nvPr>
        </p:nvSpPr>
        <p:spPr>
          <a:xfrm>
            <a:off x="381000" y="1447800"/>
            <a:ext cx="9204960" cy="5867400"/>
          </a:xfrm>
        </p:spPr>
        <p:txBody>
          <a:bodyPr/>
          <a:lstStyle/>
          <a:p>
            <a:pPr>
              <a:lnSpc>
                <a:spcPct val="150000"/>
              </a:lnSpc>
            </a:pPr>
            <a:r>
              <a:rPr lang="en-US" dirty="0"/>
              <a:t>Once the microbes are inside the body, they reproduce very quickly.</a:t>
            </a:r>
          </a:p>
          <a:p>
            <a:pPr>
              <a:lnSpc>
                <a:spcPct val="150000"/>
              </a:lnSpc>
            </a:pPr>
            <a:r>
              <a:rPr lang="en-US" dirty="0"/>
              <a:t>Neutrophils and other cells fight against these microbes.</a:t>
            </a:r>
          </a:p>
          <a:p>
            <a:pPr>
              <a:lnSpc>
                <a:spcPct val="150000"/>
              </a:lnSpc>
            </a:pPr>
            <a:r>
              <a:rPr lang="en-US" dirty="0"/>
              <a:t>But, not having these body defenses (neutropenia), the microbes and their waste hurt the organs of the body.</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52"/>
                <a:ea typeface="ＭＳ Ｐゴシック" charset="-128"/>
              </a:rPr>
              <a:t>M. Caniza 2019</a:t>
            </a:r>
          </a:p>
        </p:txBody>
      </p:sp>
      <p:pic>
        <p:nvPicPr>
          <p:cNvPr id="3" name="Picture 2"/>
          <p:cNvPicPr>
            <a:picLocks noChangeAspect="1"/>
          </p:cNvPicPr>
          <p:nvPr/>
        </p:nvPicPr>
        <p:blipFill rotWithShape="1">
          <a:blip r:embed="rId5"/>
          <a:srcRect l="16788" r="5731"/>
          <a:stretch/>
        </p:blipFill>
        <p:spPr>
          <a:xfrm>
            <a:off x="8953026" y="2200754"/>
            <a:ext cx="5548839" cy="3698413"/>
          </a:xfrm>
          <a:prstGeom prst="rect">
            <a:avLst/>
          </a:prstGeom>
        </p:spPr>
      </p:pic>
    </p:spTree>
    <p:extLst>
      <p:ext uri="{BB962C8B-B14F-4D97-AF65-F5344CB8AC3E}">
        <p14:creationId xmlns:p14="http://schemas.microsoft.com/office/powerpoint/2010/main" val="122901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6096000" y="3200400"/>
            <a:ext cx="7338571"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WHAT ARE THE MOST COMMON Types of INFECTION?</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347344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3398386" cy="1120766"/>
          </a:xfrm>
        </p:spPr>
        <p:txBody>
          <a:bodyPr anchor="ctr">
            <a:noAutofit/>
          </a:bodyPr>
          <a:lstStyle/>
          <a:p>
            <a:r>
              <a:rPr lang="en-US" sz="4400" b="0" dirty="0">
                <a:solidFill>
                  <a:srgbClr val="172A54"/>
                </a:solidFill>
              </a:rPr>
              <a:t>Common sites of infection?</a:t>
            </a:r>
            <a:endParaRPr lang="es-ES" sz="4400" b="0" dirty="0">
              <a:solidFill>
                <a:srgbClr val="172A54"/>
              </a:solidFill>
            </a:endParaRPr>
          </a:p>
        </p:txBody>
      </p:sp>
      <p:sp>
        <p:nvSpPr>
          <p:cNvPr id="13" name="Text Placeholder 12">
            <a:extLst>
              <a:ext uri="{FF2B5EF4-FFF2-40B4-BE49-F238E27FC236}">
                <a16:creationId xmlns:a16="http://schemas.microsoft.com/office/drawing/2014/main" id="{279F754F-7E7D-41FD-9BE4-FA5DFF775342}"/>
              </a:ext>
            </a:extLst>
          </p:cNvPr>
          <p:cNvSpPr>
            <a:spLocks noGrp="1"/>
          </p:cNvSpPr>
          <p:nvPr>
            <p:ph type="body" sz="quarter" idx="19"/>
          </p:nvPr>
        </p:nvSpPr>
        <p:spPr>
          <a:xfrm>
            <a:off x="381000" y="1752600"/>
            <a:ext cx="14029102" cy="5867400"/>
          </a:xfrm>
        </p:spPr>
        <p:txBody>
          <a:bodyPr/>
          <a:lstStyle/>
          <a:p>
            <a:pPr marL="571500" indent="-571500" algn="ctr">
              <a:buClr>
                <a:schemeClr val="accent2"/>
              </a:buClr>
              <a:buFont typeface="Courier New" panose="02070309020205020404" pitchFamily="49" charset="0"/>
              <a:buChar char="o"/>
            </a:pPr>
            <a:endParaRPr lang="en-US" sz="3200" dirty="0">
              <a:solidFill>
                <a:srgbClr val="172A54"/>
              </a:solidFill>
            </a:endParaRPr>
          </a:p>
          <a:p>
            <a:pPr marL="1120140" lvl="1" indent="-571500" algn="ctr">
              <a:buClr>
                <a:schemeClr val="accent2"/>
              </a:buClr>
              <a:buFont typeface="Wingdings" panose="05000000000000000000" pitchFamily="2" charset="2"/>
              <a:buChar char="§"/>
            </a:pPr>
            <a:endParaRPr lang="en-US" sz="3200" dirty="0">
              <a:solidFill>
                <a:srgbClr val="172A54"/>
              </a:solidFill>
            </a:endParaRPr>
          </a:p>
          <a:p>
            <a:pPr marL="1120140" lvl="1" indent="-571500" algn="ctr">
              <a:buClr>
                <a:schemeClr val="accent2"/>
              </a:buClr>
              <a:buFont typeface="Wingdings" panose="05000000000000000000" pitchFamily="2" charset="2"/>
              <a:buChar char="§"/>
            </a:pPr>
            <a:endParaRPr lang="en-US" sz="3200" dirty="0">
              <a:solidFill>
                <a:srgbClr val="172A54"/>
              </a:solidFill>
            </a:endParaRPr>
          </a:p>
          <a:p>
            <a:pPr marL="571500" indent="-571500" algn="ctr">
              <a:buClr>
                <a:schemeClr val="accent2"/>
              </a:buClr>
              <a:buFont typeface="Courier New" panose="02070309020205020404" pitchFamily="49" charset="0"/>
              <a:buChar char="o"/>
            </a:pPr>
            <a:endParaRPr lang="es-ES" sz="3200" dirty="0">
              <a:solidFill>
                <a:srgbClr val="172A54"/>
              </a:solidFill>
            </a:endParaRPr>
          </a:p>
          <a:p>
            <a:pPr algn="ctr"/>
            <a:endParaRPr lang="es-ES" sz="3200" dirty="0"/>
          </a:p>
        </p:txBody>
      </p:sp>
      <p:pic>
        <p:nvPicPr>
          <p:cNvPr id="3" name="Picture 2">
            <a:extLst>
              <a:ext uri="{FF2B5EF4-FFF2-40B4-BE49-F238E27FC236}">
                <a16:creationId xmlns:a16="http://schemas.microsoft.com/office/drawing/2014/main" id="{0D6130CF-80A4-4E7E-BAC4-61650F943221}"/>
              </a:ext>
            </a:extLst>
          </p:cNvPr>
          <p:cNvPicPr>
            <a:picLocks noChangeAspect="1"/>
          </p:cNvPicPr>
          <p:nvPr/>
        </p:nvPicPr>
        <p:blipFill rotWithShape="1">
          <a:blip r:embed="rId3"/>
          <a:srcRect l="1806" t="1789" r="5020" b="8418"/>
          <a:stretch/>
        </p:blipFill>
        <p:spPr>
          <a:xfrm>
            <a:off x="4191000" y="1219200"/>
            <a:ext cx="6248399" cy="6894785"/>
          </a:xfrm>
          <a:prstGeom prst="rect">
            <a:avLst/>
          </a:prstGeom>
          <a:ln>
            <a:noFill/>
          </a:ln>
          <a:effectLst>
            <a:softEdge rad="63500"/>
          </a:effectLst>
        </p:spPr>
      </p:pic>
      <p:sp>
        <p:nvSpPr>
          <p:cNvPr id="5" name="TextBox 4"/>
          <p:cNvSpPr txBox="1"/>
          <p:nvPr/>
        </p:nvSpPr>
        <p:spPr>
          <a:xfrm>
            <a:off x="12106656" y="7860268"/>
            <a:ext cx="2523744" cy="369332"/>
          </a:xfrm>
          <a:prstGeom prst="rect">
            <a:avLst/>
          </a:prstGeom>
          <a:noFill/>
        </p:spPr>
        <p:txBody>
          <a:bodyPr wrap="square" rtlCol="0">
            <a:spAutoFit/>
          </a:bodyPr>
          <a:lstStyle/>
          <a:p>
            <a:pPr algn="ctr"/>
            <a:r>
              <a:rPr lang="en-US" dirty="0"/>
              <a:t>M. Caniza 2019</a:t>
            </a:r>
          </a:p>
        </p:txBody>
      </p:sp>
    </p:spTree>
    <p:extLst>
      <p:ext uri="{BB962C8B-B14F-4D97-AF65-F5344CB8AC3E}">
        <p14:creationId xmlns:p14="http://schemas.microsoft.com/office/powerpoint/2010/main" val="290419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3200400" y="4786374"/>
            <a:ext cx="11125200"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How do I know if my child has an infection, and which are some of the infections?</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189566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Signs of Infections</a:t>
            </a:r>
          </a:p>
        </p:txBody>
      </p:sp>
      <p:sp>
        <p:nvSpPr>
          <p:cNvPr id="4" name="Content Placeholder 3"/>
          <p:cNvSpPr>
            <a:spLocks noGrp="1"/>
          </p:cNvSpPr>
          <p:nvPr>
            <p:ph idx="1"/>
          </p:nvPr>
        </p:nvSpPr>
        <p:spPr>
          <a:xfrm>
            <a:off x="1005840" y="1447800"/>
            <a:ext cx="9128760" cy="6276240"/>
          </a:xfrm>
        </p:spPr>
        <p:txBody>
          <a:bodyPr>
            <a:noAutofit/>
          </a:bodyPr>
          <a:lstStyle/>
          <a:p>
            <a:r>
              <a:rPr lang="en-US" sz="4000" dirty="0"/>
              <a:t>Fever</a:t>
            </a:r>
          </a:p>
          <a:p>
            <a:pPr lvl="1">
              <a:lnSpc>
                <a:spcPct val="100000"/>
              </a:lnSpc>
              <a:spcBef>
                <a:spcPts val="0"/>
              </a:spcBef>
              <a:spcAft>
                <a:spcPts val="1800"/>
              </a:spcAft>
              <a:buFont typeface="Wingdings" panose="05000000000000000000" pitchFamily="2" charset="2"/>
              <a:buChar char="ü"/>
            </a:pPr>
            <a:r>
              <a:rPr lang="en-US" sz="3200" dirty="0"/>
              <a:t>An oral (by mouth) temperature of 100.9 degrees F (38.3 degrees C) or higher;</a:t>
            </a:r>
          </a:p>
          <a:p>
            <a:pPr lvl="1">
              <a:lnSpc>
                <a:spcPct val="100000"/>
              </a:lnSpc>
              <a:spcBef>
                <a:spcPts val="0"/>
              </a:spcBef>
              <a:spcAft>
                <a:spcPts val="1800"/>
              </a:spcAft>
              <a:buFont typeface="Wingdings" panose="05000000000000000000" pitchFamily="2" charset="2"/>
              <a:buChar char="ü"/>
            </a:pPr>
            <a:r>
              <a:rPr lang="en-US" sz="3200" dirty="0"/>
              <a:t>An oral temperature of 100.4 degrees F (38.0 degrees C) or higher that lasts for one hour;</a:t>
            </a:r>
          </a:p>
          <a:p>
            <a:pPr lvl="1">
              <a:lnSpc>
                <a:spcPct val="100000"/>
              </a:lnSpc>
              <a:spcBef>
                <a:spcPts val="0"/>
              </a:spcBef>
              <a:spcAft>
                <a:spcPts val="1800"/>
              </a:spcAft>
              <a:buFont typeface="Wingdings" panose="05000000000000000000" pitchFamily="2" charset="2"/>
              <a:buChar char="ü"/>
            </a:pPr>
            <a:r>
              <a:rPr lang="en-US" sz="3200" dirty="0"/>
              <a:t>An under-the-arm (axillary) temperature of 99.9 degrees F (37.7 degrees C); or</a:t>
            </a:r>
          </a:p>
          <a:p>
            <a:pPr lvl="1">
              <a:lnSpc>
                <a:spcPct val="100000"/>
              </a:lnSpc>
              <a:spcBef>
                <a:spcPts val="0"/>
              </a:spcBef>
              <a:spcAft>
                <a:spcPts val="1800"/>
              </a:spcAft>
              <a:buFont typeface="Wingdings" panose="05000000000000000000" pitchFamily="2" charset="2"/>
              <a:buChar char="ü"/>
            </a:pPr>
            <a:r>
              <a:rPr lang="en-US" sz="3200" dirty="0"/>
              <a:t>An under-the-arm temperature of 99.4 degrees F (37.4 degrees C) or higher that lasts for one hour.</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10347206" y="3079764"/>
            <a:ext cx="4136371" cy="2754888"/>
          </a:xfrm>
          <a:prstGeom prst="rect">
            <a:avLst/>
          </a:prstGeom>
        </p:spPr>
      </p:pic>
    </p:spTree>
    <p:extLst>
      <p:ext uri="{BB962C8B-B14F-4D97-AF65-F5344CB8AC3E}">
        <p14:creationId xmlns:p14="http://schemas.microsoft.com/office/powerpoint/2010/main" val="43366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Blood infections</a:t>
            </a:r>
          </a:p>
        </p:txBody>
      </p:sp>
      <p:sp>
        <p:nvSpPr>
          <p:cNvPr id="4" name="Content Placeholder 3"/>
          <p:cNvSpPr>
            <a:spLocks noGrp="1"/>
          </p:cNvSpPr>
          <p:nvPr>
            <p:ph idx="1"/>
          </p:nvPr>
        </p:nvSpPr>
        <p:spPr>
          <a:xfrm>
            <a:off x="1005840" y="1447800"/>
            <a:ext cx="10195560" cy="5715000"/>
          </a:xfrm>
        </p:spPr>
        <p:txBody>
          <a:bodyPr>
            <a:normAutofit/>
          </a:bodyPr>
          <a:lstStyle/>
          <a:p>
            <a:r>
              <a:rPr lang="en-US" sz="4000" dirty="0"/>
              <a:t>These are the most serious infections</a:t>
            </a:r>
          </a:p>
          <a:p>
            <a:r>
              <a:rPr lang="en-US" sz="4000" dirty="0"/>
              <a:t>Your child can have fever,</a:t>
            </a:r>
          </a:p>
          <a:p>
            <a:r>
              <a:rPr lang="en-US" sz="4000" dirty="0"/>
              <a:t>Also they can have other symptoms such as belly ache, not feeling well, get very sleepy,</a:t>
            </a:r>
          </a:p>
          <a:p>
            <a:r>
              <a:rPr lang="en-US" sz="4000" dirty="0"/>
              <a:t>Your child might say something that does not make much sense</a:t>
            </a:r>
          </a:p>
          <a:p>
            <a:r>
              <a:rPr lang="en-US" sz="4000" dirty="0"/>
              <a:t>Your child might not look well</a:t>
            </a:r>
          </a:p>
          <a:p>
            <a:r>
              <a:rPr lang="en-US" sz="4000" dirty="0"/>
              <a:t>You sense that something is not right with your child</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11201400" y="1705896"/>
            <a:ext cx="3044638" cy="2514600"/>
          </a:xfrm>
          <a:prstGeom prst="rect">
            <a:avLst/>
          </a:prstGeom>
        </p:spPr>
      </p:pic>
    </p:spTree>
    <p:extLst>
      <p:ext uri="{BB962C8B-B14F-4D97-AF65-F5344CB8AC3E}">
        <p14:creationId xmlns:p14="http://schemas.microsoft.com/office/powerpoint/2010/main" val="415849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Respiratory infections</a:t>
            </a:r>
          </a:p>
        </p:txBody>
      </p:sp>
      <p:sp>
        <p:nvSpPr>
          <p:cNvPr id="4" name="Content Placeholder 3"/>
          <p:cNvSpPr>
            <a:spLocks noGrp="1"/>
          </p:cNvSpPr>
          <p:nvPr>
            <p:ph idx="1"/>
          </p:nvPr>
        </p:nvSpPr>
        <p:spPr>
          <a:xfrm>
            <a:off x="1005840" y="1447800"/>
            <a:ext cx="8671560" cy="5715000"/>
          </a:xfrm>
        </p:spPr>
        <p:txBody>
          <a:bodyPr>
            <a:normAutofit/>
          </a:bodyPr>
          <a:lstStyle/>
          <a:p>
            <a:r>
              <a:rPr lang="en-US" sz="4000" dirty="0"/>
              <a:t>Respiratory infections</a:t>
            </a:r>
          </a:p>
          <a:p>
            <a:pPr lvl="1"/>
            <a:r>
              <a:rPr lang="en-US" sz="4000" dirty="0"/>
              <a:t>Pneumonia, sinusitis, influenza, colds</a:t>
            </a:r>
          </a:p>
          <a:p>
            <a:r>
              <a:rPr lang="en-US" sz="4000" dirty="0"/>
              <a:t>Your child can have fever</a:t>
            </a:r>
          </a:p>
          <a:p>
            <a:r>
              <a:rPr lang="en-US" sz="4000" dirty="0"/>
              <a:t>Your child can have cough</a:t>
            </a:r>
          </a:p>
          <a:p>
            <a:r>
              <a:rPr lang="en-US" sz="4000" dirty="0"/>
              <a:t>Your child can have </a:t>
            </a:r>
            <a:r>
              <a:rPr lang="en-US" sz="4000" dirty="0"/>
              <a:t>, running nose, fast breathing</a:t>
            </a:r>
            <a:endParaRPr lang="en-US" sz="4000" dirty="0"/>
          </a:p>
          <a:p>
            <a:r>
              <a:rPr lang="en-US" sz="4000" dirty="0"/>
              <a:t>Some times they can also can have belly ache, chest pain</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rotWithShape="1">
          <a:blip r:embed="rId5"/>
          <a:srcRect l="19946" r="13386"/>
          <a:stretch/>
        </p:blipFill>
        <p:spPr>
          <a:xfrm>
            <a:off x="9820656" y="1885425"/>
            <a:ext cx="4572000" cy="3714750"/>
          </a:xfrm>
          <a:prstGeom prst="rect">
            <a:avLst/>
          </a:prstGeom>
        </p:spPr>
      </p:pic>
    </p:spTree>
    <p:extLst>
      <p:ext uri="{BB962C8B-B14F-4D97-AF65-F5344CB8AC3E}">
        <p14:creationId xmlns:p14="http://schemas.microsoft.com/office/powerpoint/2010/main" val="423242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6656" y="0"/>
            <a:ext cx="2523744"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98480" y="2830695"/>
            <a:ext cx="2568206" cy="2568207"/>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txBox="1">
            <a:spLocks/>
          </p:cNvSpPr>
          <p:nvPr/>
        </p:nvSpPr>
        <p:spPr>
          <a:xfrm>
            <a:off x="9220200" y="4495800"/>
            <a:ext cx="5410200" cy="2421312"/>
          </a:xfrm>
          <a:prstGeom prst="rect">
            <a:avLst/>
          </a:prstGeom>
        </p:spPr>
        <p:txBody>
          <a:bodyPr vert="horz" lIns="91440" tIns="45720" rIns="91440" bIns="45720" rtlCol="0">
            <a:normAutofit/>
          </a:bodyPr>
          <a:lstStyle>
            <a:lvl1pPr marL="274320" indent="-219456" algn="l" defTabSz="1097280" rtl="0" eaLnBrk="1" latinLnBrk="0" hangingPunct="1">
              <a:lnSpc>
                <a:spcPct val="90000"/>
              </a:lnSpc>
              <a:spcBef>
                <a:spcPts val="1680"/>
              </a:spcBef>
              <a:buClrTx/>
              <a:buSzPct val="80000"/>
              <a:buFont typeface="Corbel" pitchFamily="34" charset="0"/>
              <a:buChar char="•"/>
              <a:defRPr sz="2640" kern="1200">
                <a:solidFill>
                  <a:schemeClr val="tx1"/>
                </a:solidFill>
                <a:latin typeface="+mn-lt"/>
                <a:ea typeface="+mn-ea"/>
                <a:cs typeface="+mn-cs"/>
              </a:defRPr>
            </a:lvl1pPr>
            <a:lvl2pPr marL="548640" indent="-219456" algn="l" defTabSz="1097280" rtl="0" eaLnBrk="1" latinLnBrk="0" hangingPunct="1">
              <a:lnSpc>
                <a:spcPct val="90000"/>
              </a:lnSpc>
              <a:spcBef>
                <a:spcPts val="240"/>
              </a:spcBef>
              <a:spcAft>
                <a:spcPts val="480"/>
              </a:spcAft>
              <a:buClrTx/>
              <a:buSzPct val="80000"/>
              <a:buFont typeface="Corbel" pitchFamily="34" charset="0"/>
              <a:buChar char="•"/>
              <a:defRPr sz="2400" kern="1200">
                <a:solidFill>
                  <a:schemeClr val="tx1"/>
                </a:solidFill>
                <a:latin typeface="+mn-lt"/>
                <a:ea typeface="+mn-ea"/>
                <a:cs typeface="+mn-cs"/>
              </a:defRPr>
            </a:lvl2pPr>
            <a:lvl3pPr marL="877824" indent="-219456" algn="l" defTabSz="1097280" rtl="0" eaLnBrk="1" latinLnBrk="0" hangingPunct="1">
              <a:lnSpc>
                <a:spcPct val="90000"/>
              </a:lnSpc>
              <a:spcBef>
                <a:spcPts val="240"/>
              </a:spcBef>
              <a:spcAft>
                <a:spcPts val="480"/>
              </a:spcAft>
              <a:buClrTx/>
              <a:buSzPct val="80000"/>
              <a:buFont typeface="Corbel" pitchFamily="34" charset="0"/>
              <a:buChar char="•"/>
              <a:defRPr sz="2160" kern="1200">
                <a:solidFill>
                  <a:schemeClr val="tx1"/>
                </a:solidFill>
                <a:latin typeface="+mn-lt"/>
                <a:ea typeface="+mn-ea"/>
                <a:cs typeface="+mn-cs"/>
              </a:defRPr>
            </a:lvl3pPr>
            <a:lvl4pPr marL="1330452" indent="-342900" algn="l" defTabSz="1097280" rtl="0" eaLnBrk="1" latinLnBrk="0" hangingPunct="1">
              <a:lnSpc>
                <a:spcPct val="90000"/>
              </a:lnSpc>
              <a:spcBef>
                <a:spcPts val="240"/>
              </a:spcBef>
              <a:spcAft>
                <a:spcPts val="480"/>
              </a:spcAft>
              <a:buClrTx/>
              <a:buSzPct val="80000"/>
              <a:buFont typeface="Arial" panose="020B0604020202020204" pitchFamily="34" charset="0"/>
              <a:buChar char="•"/>
              <a:defRPr sz="1920" kern="1200">
                <a:solidFill>
                  <a:schemeClr val="tx1"/>
                </a:solidFill>
                <a:latin typeface="+mn-lt"/>
                <a:ea typeface="+mn-ea"/>
                <a:cs typeface="+mn-cs"/>
              </a:defRPr>
            </a:lvl4pPr>
            <a:lvl5pPr marL="1536192" indent="-219456" algn="l" defTabSz="1097280" rtl="0" eaLnBrk="1" latinLnBrk="0" hangingPunct="1">
              <a:lnSpc>
                <a:spcPct val="90000"/>
              </a:lnSpc>
              <a:spcBef>
                <a:spcPts val="240"/>
              </a:spcBef>
              <a:spcAft>
                <a:spcPts val="480"/>
              </a:spcAft>
              <a:buClrTx/>
              <a:buSzPct val="80000"/>
              <a:buFont typeface="Corbel" pitchFamily="34" charset="0"/>
              <a:buChar char="•"/>
              <a:defRPr sz="1920" kern="1200">
                <a:solidFill>
                  <a:schemeClr val="tx1"/>
                </a:solidFill>
                <a:latin typeface="+mn-lt"/>
                <a:ea typeface="+mn-ea"/>
                <a:cs typeface="+mn-cs"/>
              </a:defRPr>
            </a:lvl5pPr>
            <a:lvl6pPr marL="192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6pPr>
            <a:lvl7pPr marL="228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7pPr>
            <a:lvl8pPr marL="264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8pPr>
            <a:lvl9pPr marL="300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9pPr>
          </a:lstStyle>
          <a:p>
            <a:pPr marL="54864" indent="0" fontAlgn="auto">
              <a:spcBef>
                <a:spcPts val="0"/>
              </a:spcBef>
              <a:spcAft>
                <a:spcPts val="0"/>
              </a:spcAft>
              <a:buFont typeface="Corbel" pitchFamily="34" charset="0"/>
              <a:buNone/>
            </a:pPr>
            <a:endParaRPr lang="en-US" dirty="0"/>
          </a:p>
        </p:txBody>
      </p:sp>
      <p:cxnSp>
        <p:nvCxnSpPr>
          <p:cNvPr id="7" name="Straight Connector 6">
            <a:extLst>
              <a:ext uri="{FF2B5EF4-FFF2-40B4-BE49-F238E27FC236}">
                <a16:creationId xmlns:a16="http://schemas.microsoft.com/office/drawing/2014/main" id="{E259F591-F76C-4358-8A2F-6697EAABD21F}"/>
              </a:ext>
            </a:extLst>
          </p:cNvPr>
          <p:cNvCxnSpPr/>
          <p:nvPr/>
        </p:nvCxnSpPr>
        <p:spPr>
          <a:xfrm>
            <a:off x="9954211" y="219375"/>
            <a:ext cx="4114800" cy="3200401"/>
          </a:xfrm>
          <a:prstGeom prst="line">
            <a:avLst/>
          </a:prstGeom>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939C3649-CE2F-48F4-ABBC-540D6245A174}"/>
              </a:ext>
            </a:extLst>
          </p:cNvPr>
          <p:cNvPicPr>
            <a:picLocks noChangeAspect="1"/>
          </p:cNvPicPr>
          <p:nvPr/>
        </p:nvPicPr>
        <p:blipFill rotWithShape="1">
          <a:blip r:embed="rId2"/>
          <a:srcRect b="26667"/>
          <a:stretch/>
        </p:blipFill>
        <p:spPr>
          <a:xfrm>
            <a:off x="10210800" y="2276278"/>
            <a:ext cx="3731073" cy="3561248"/>
          </a:xfrm>
          <a:prstGeom prst="ellipse">
            <a:avLst/>
          </a:prstGeom>
          <a:ln>
            <a:noFill/>
          </a:ln>
          <a:effectLst>
            <a:softEdge rad="112500"/>
          </a:effectLst>
        </p:spPr>
      </p:pic>
      <p:sp>
        <p:nvSpPr>
          <p:cNvPr id="15" name="Title 1">
            <a:extLst>
              <a:ext uri="{FF2B5EF4-FFF2-40B4-BE49-F238E27FC236}">
                <a16:creationId xmlns:a16="http://schemas.microsoft.com/office/drawing/2014/main" id="{E257FB52-6DEB-4AE4-963C-B89DC7A08060}"/>
              </a:ext>
            </a:extLst>
          </p:cNvPr>
          <p:cNvSpPr txBox="1">
            <a:spLocks/>
          </p:cNvSpPr>
          <p:nvPr/>
        </p:nvSpPr>
        <p:spPr>
          <a:xfrm>
            <a:off x="210934" y="426197"/>
            <a:ext cx="9999866" cy="1377563"/>
          </a:xfrm>
          <a:prstGeom prst="rect">
            <a:avLst/>
          </a:prstGeom>
        </p:spPr>
        <p:txBody>
          <a:bodyPr/>
          <a:lstStyle>
            <a:lvl1pPr algn="l" defTabSz="1097280" rtl="0" eaLnBrk="1" latinLnBrk="0" hangingPunct="1">
              <a:lnSpc>
                <a:spcPct val="90000"/>
              </a:lnSpc>
              <a:spcBef>
                <a:spcPct val="0"/>
              </a:spcBef>
              <a:buNone/>
              <a:defRPr lang="en-IN" sz="5280" b="1" kern="1200">
                <a:solidFill>
                  <a:schemeClr val="accent1"/>
                </a:solidFill>
                <a:latin typeface="+mj-lt"/>
                <a:ea typeface="+mj-ea"/>
                <a:cs typeface="+mj-cs"/>
              </a:defRPr>
            </a:lvl1pPr>
          </a:lstStyle>
          <a:p>
            <a:pPr fontAlgn="auto">
              <a:spcAft>
                <a:spcPts val="0"/>
              </a:spcAft>
            </a:pPr>
            <a:r>
              <a:rPr lang="en-US" sz="4000" dirty="0"/>
              <a:t>FACTS</a:t>
            </a:r>
          </a:p>
        </p:txBody>
      </p:sp>
      <p:sp>
        <p:nvSpPr>
          <p:cNvPr id="16" name="Content Placeholder 5">
            <a:extLst>
              <a:ext uri="{FF2B5EF4-FFF2-40B4-BE49-F238E27FC236}">
                <a16:creationId xmlns:a16="http://schemas.microsoft.com/office/drawing/2014/main" id="{55CDAA5E-5A14-4996-9B2B-FF9E6EC93296}"/>
              </a:ext>
            </a:extLst>
          </p:cNvPr>
          <p:cNvSpPr txBox="1">
            <a:spLocks/>
          </p:cNvSpPr>
          <p:nvPr/>
        </p:nvSpPr>
        <p:spPr>
          <a:xfrm>
            <a:off x="477658" y="1447800"/>
            <a:ext cx="10418942" cy="5791200"/>
          </a:xfrm>
          <a:prstGeom prst="rect">
            <a:avLst/>
          </a:prstGeom>
        </p:spPr>
        <p:txBody>
          <a:bodyPr/>
          <a:lstStyle>
            <a:lvl1pPr marL="274320" indent="-274320" algn="l" defTabSz="1097280" rtl="0" eaLnBrk="1" latinLnBrk="0" hangingPunct="1">
              <a:lnSpc>
                <a:spcPct val="90000"/>
              </a:lnSpc>
              <a:spcBef>
                <a:spcPts val="1200"/>
              </a:spcBef>
              <a:buClr>
                <a:srgbClr val="2E7A40"/>
              </a:buClr>
              <a:buFont typeface="Arial" panose="020B0604020202020204" pitchFamily="34" charset="0"/>
              <a:buChar char="•"/>
              <a:defRPr lang="en-US" sz="2880" kern="1200" dirty="0">
                <a:solidFill>
                  <a:schemeClr val="tx1"/>
                </a:solidFill>
                <a:latin typeface="+mn-lt"/>
                <a:ea typeface="+mn-ea"/>
                <a:cs typeface="+mn-cs"/>
              </a:defRPr>
            </a:lvl1pPr>
            <a:lvl2pPr marL="822960" indent="-274320" algn="l" defTabSz="1097280" rtl="0" eaLnBrk="1" latinLnBrk="0" hangingPunct="1">
              <a:lnSpc>
                <a:spcPct val="90000"/>
              </a:lnSpc>
              <a:spcBef>
                <a:spcPts val="600"/>
              </a:spcBef>
              <a:buClr>
                <a:srgbClr val="2E7A40"/>
              </a:buClr>
              <a:buFont typeface="Arial" panose="020B0604020202020204" pitchFamily="34" charset="0"/>
              <a:buChar char="•"/>
              <a:defRPr lang="en-US" sz="2400" kern="1200" dirty="0">
                <a:solidFill>
                  <a:schemeClr val="tx1"/>
                </a:solidFill>
                <a:latin typeface="+mn-lt"/>
                <a:ea typeface="+mn-ea"/>
                <a:cs typeface="+mn-cs"/>
              </a:defRPr>
            </a:lvl2pPr>
            <a:lvl3pPr marL="1371600" indent="-274320" algn="l" defTabSz="1097280" rtl="0" eaLnBrk="1" latinLnBrk="0" hangingPunct="1">
              <a:lnSpc>
                <a:spcPct val="90000"/>
              </a:lnSpc>
              <a:spcBef>
                <a:spcPts val="600"/>
              </a:spcBef>
              <a:buClr>
                <a:srgbClr val="2E7A40"/>
              </a:buClr>
              <a:buFont typeface="Arial" panose="020B0604020202020204" pitchFamily="34" charset="0"/>
              <a:buChar char="•"/>
              <a:defRPr lang="en-US" sz="2160" kern="1200" dirty="0">
                <a:solidFill>
                  <a:schemeClr val="tx1"/>
                </a:solidFill>
                <a:latin typeface="+mn-lt"/>
                <a:ea typeface="+mn-ea"/>
                <a:cs typeface="+mn-cs"/>
              </a:defRPr>
            </a:lvl3pPr>
            <a:lvl4pPr marL="1920240" indent="-274320" algn="l" defTabSz="1097280" rtl="0" eaLnBrk="1" latinLnBrk="0" hangingPunct="1">
              <a:lnSpc>
                <a:spcPct val="90000"/>
              </a:lnSpc>
              <a:spcBef>
                <a:spcPts val="600"/>
              </a:spcBef>
              <a:buClr>
                <a:srgbClr val="2E7A40"/>
              </a:buClr>
              <a:buFont typeface="Arial" panose="020B0604020202020204" pitchFamily="34" charset="0"/>
              <a:buChar char="•"/>
              <a:defRPr lang="en-US" sz="1920" kern="1200" dirty="0">
                <a:solidFill>
                  <a:schemeClr val="tx1"/>
                </a:solidFill>
                <a:latin typeface="+mn-lt"/>
                <a:ea typeface="+mn-ea"/>
                <a:cs typeface="+mn-cs"/>
              </a:defRPr>
            </a:lvl4pPr>
            <a:lvl5pPr marL="2468880" indent="-274320" algn="l" defTabSz="1097280" rtl="0" eaLnBrk="1" latinLnBrk="0" hangingPunct="1">
              <a:lnSpc>
                <a:spcPct val="90000"/>
              </a:lnSpc>
              <a:spcBef>
                <a:spcPts val="600"/>
              </a:spcBef>
              <a:buClr>
                <a:srgbClr val="2E7A40"/>
              </a:buClr>
              <a:buFont typeface="Arial" panose="020B0604020202020204" pitchFamily="34" charset="0"/>
              <a:buChar char="•"/>
              <a:defRPr lang="en-IN" sz="1920" kern="1200" dirty="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640080" lvl="1" indent="-466725" fontAlgn="auto">
              <a:lnSpc>
                <a:spcPct val="150000"/>
              </a:lnSpc>
              <a:spcBef>
                <a:spcPts val="1200"/>
              </a:spcBef>
              <a:spcAft>
                <a:spcPts val="0"/>
              </a:spcAft>
            </a:pPr>
            <a:r>
              <a:rPr lang="en-US" sz="3200" dirty="0">
                <a:solidFill>
                  <a:srgbClr val="171654"/>
                </a:solidFill>
              </a:rPr>
              <a:t>Infections in children with cancer delay recovery</a:t>
            </a:r>
          </a:p>
          <a:p>
            <a:pPr marL="640080" lvl="1" indent="-466725" fontAlgn="auto">
              <a:lnSpc>
                <a:spcPct val="150000"/>
              </a:lnSpc>
              <a:spcBef>
                <a:spcPts val="1200"/>
              </a:spcBef>
              <a:spcAft>
                <a:spcPts val="0"/>
              </a:spcAft>
            </a:pPr>
            <a:r>
              <a:rPr lang="en-US" sz="3200" dirty="0">
                <a:solidFill>
                  <a:srgbClr val="171654"/>
                </a:solidFill>
              </a:rPr>
              <a:t>Severe infections can cause death in children with cancer</a:t>
            </a:r>
          </a:p>
          <a:p>
            <a:pPr marL="640080" lvl="1" indent="-466725" fontAlgn="auto">
              <a:lnSpc>
                <a:spcPct val="150000"/>
              </a:lnSpc>
              <a:spcBef>
                <a:spcPts val="1200"/>
              </a:spcBef>
              <a:spcAft>
                <a:spcPts val="0"/>
              </a:spcAft>
            </a:pPr>
            <a:r>
              <a:rPr lang="en-US" sz="3200" dirty="0">
                <a:solidFill>
                  <a:srgbClr val="171654"/>
                </a:solidFill>
              </a:rPr>
              <a:t>How you see your child, or what bothers your child can help you to communicate with your nurses and doctors</a:t>
            </a:r>
          </a:p>
          <a:p>
            <a:pPr marL="640080" lvl="1" indent="-466725" fontAlgn="auto">
              <a:lnSpc>
                <a:spcPct val="150000"/>
              </a:lnSpc>
              <a:spcBef>
                <a:spcPts val="1200"/>
              </a:spcBef>
              <a:spcAft>
                <a:spcPts val="0"/>
              </a:spcAft>
            </a:pPr>
            <a:r>
              <a:rPr lang="en-US" sz="3200" dirty="0">
                <a:solidFill>
                  <a:srgbClr val="171654"/>
                </a:solidFill>
              </a:rPr>
              <a:t>You can help in bringing your child sooner to the hospital</a:t>
            </a:r>
          </a:p>
          <a:p>
            <a:pPr marL="640080" lvl="1" indent="-466725" fontAlgn="auto">
              <a:lnSpc>
                <a:spcPct val="150000"/>
              </a:lnSpc>
              <a:spcBef>
                <a:spcPts val="1200"/>
              </a:spcBef>
              <a:spcAft>
                <a:spcPts val="0"/>
              </a:spcAft>
            </a:pPr>
            <a:r>
              <a:rPr lang="en-US" sz="3200" dirty="0">
                <a:solidFill>
                  <a:srgbClr val="171654"/>
                </a:solidFill>
              </a:rPr>
              <a:t>You can help by practicing good hygiene during the care of your child</a:t>
            </a:r>
          </a:p>
        </p:txBody>
      </p:sp>
      <p:sp>
        <p:nvSpPr>
          <p:cNvPr id="2" name="TextBox 1"/>
          <p:cNvSpPr txBox="1"/>
          <p:nvPr/>
        </p:nvSpPr>
        <p:spPr>
          <a:xfrm>
            <a:off x="12106656" y="7860268"/>
            <a:ext cx="2523744" cy="369332"/>
          </a:xfrm>
          <a:prstGeom prst="rect">
            <a:avLst/>
          </a:prstGeom>
          <a:noFill/>
        </p:spPr>
        <p:txBody>
          <a:bodyPr wrap="square" rtlCol="0">
            <a:spAutoFit/>
          </a:bodyPr>
          <a:lstStyle/>
          <a:p>
            <a:pPr algn="ctr"/>
            <a:r>
              <a:rPr lang="en-US" dirty="0">
                <a:solidFill>
                  <a:schemeClr val="bg1"/>
                </a:solidFill>
              </a:rPr>
              <a:t>M. Caniza 2019</a:t>
            </a:r>
          </a:p>
        </p:txBody>
      </p:sp>
    </p:spTree>
    <p:extLst>
      <p:ext uri="{BB962C8B-B14F-4D97-AF65-F5344CB8AC3E}">
        <p14:creationId xmlns:p14="http://schemas.microsoft.com/office/powerpoint/2010/main" val="132790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Belly infections</a:t>
            </a:r>
          </a:p>
        </p:txBody>
      </p:sp>
      <p:sp>
        <p:nvSpPr>
          <p:cNvPr id="4" name="Content Placeholder 3"/>
          <p:cNvSpPr>
            <a:spLocks noGrp="1"/>
          </p:cNvSpPr>
          <p:nvPr>
            <p:ph idx="1"/>
          </p:nvPr>
        </p:nvSpPr>
        <p:spPr>
          <a:xfrm>
            <a:off x="1005840" y="1447800"/>
            <a:ext cx="8976360" cy="5715000"/>
          </a:xfrm>
        </p:spPr>
        <p:txBody>
          <a:bodyPr>
            <a:normAutofit/>
          </a:bodyPr>
          <a:lstStyle/>
          <a:p>
            <a:r>
              <a:rPr lang="en-US" sz="4000" dirty="0"/>
              <a:t>Stomach and intestine infections </a:t>
            </a:r>
          </a:p>
          <a:p>
            <a:pPr lvl="1"/>
            <a:r>
              <a:rPr lang="en-US" sz="4000" dirty="0"/>
              <a:t>Colitis, enteritis, diarrhea</a:t>
            </a:r>
          </a:p>
          <a:p>
            <a:r>
              <a:rPr lang="en-US" sz="4000" dirty="0"/>
              <a:t>Your child also can have fever</a:t>
            </a:r>
          </a:p>
          <a:p>
            <a:r>
              <a:rPr lang="en-US" sz="4000" dirty="0"/>
              <a:t>Your child can have diarrhea, belly ache, vomiting, pain when passing stool</a:t>
            </a:r>
          </a:p>
          <a:p>
            <a:r>
              <a:rPr lang="en-US" sz="4000" dirty="0"/>
              <a:t>Sometimes, your child can have sores around the anus </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9970008" y="3238446"/>
            <a:ext cx="3886200" cy="2301359"/>
          </a:xfrm>
          <a:prstGeom prst="rect">
            <a:avLst/>
          </a:prstGeom>
        </p:spPr>
      </p:pic>
    </p:spTree>
    <p:extLst>
      <p:ext uri="{BB962C8B-B14F-4D97-AF65-F5344CB8AC3E}">
        <p14:creationId xmlns:p14="http://schemas.microsoft.com/office/powerpoint/2010/main" val="356515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Skin infections</a:t>
            </a:r>
          </a:p>
        </p:txBody>
      </p:sp>
      <p:sp>
        <p:nvSpPr>
          <p:cNvPr id="4" name="Content Placeholder 3"/>
          <p:cNvSpPr>
            <a:spLocks noGrp="1"/>
          </p:cNvSpPr>
          <p:nvPr>
            <p:ph idx="1"/>
          </p:nvPr>
        </p:nvSpPr>
        <p:spPr>
          <a:xfrm>
            <a:off x="381000" y="1237200"/>
            <a:ext cx="10363200" cy="6230400"/>
          </a:xfrm>
        </p:spPr>
        <p:txBody>
          <a:bodyPr>
            <a:normAutofit/>
          </a:bodyPr>
          <a:lstStyle/>
          <a:p>
            <a:pPr marL="0" indent="0">
              <a:buNone/>
            </a:pPr>
            <a:r>
              <a:rPr lang="en-US" sz="4000" dirty="0"/>
              <a:t>These could be rash, swollen and red skin, lesions with blisters or pus, blue / black dots </a:t>
            </a:r>
          </a:p>
          <a:p>
            <a:pPr lvl="1">
              <a:buFont typeface="Wingdings" panose="05000000000000000000" pitchFamily="2" charset="2"/>
              <a:buChar char="ü"/>
            </a:pPr>
            <a:r>
              <a:rPr lang="en-US" sz="3200" dirty="0"/>
              <a:t>Causes could be bacterial, virus, fungus</a:t>
            </a:r>
          </a:p>
          <a:p>
            <a:r>
              <a:rPr lang="en-US" sz="4000" dirty="0"/>
              <a:t>Your child also can have fever or not</a:t>
            </a:r>
          </a:p>
          <a:p>
            <a:r>
              <a:rPr lang="en-US" sz="4000" dirty="0"/>
              <a:t>Your child might have pain or itchiness at the site of the infection</a:t>
            </a:r>
          </a:p>
          <a:p>
            <a:r>
              <a:rPr lang="en-US" sz="4000" dirty="0"/>
              <a:t>If your child develops an infection while he has neutropenia, a tiny bump could mean something is wrong, and pus, redness, and swelling may not always be present. </a:t>
            </a:r>
          </a:p>
          <a:p>
            <a:r>
              <a:rPr lang="en-US" sz="4000" dirty="0"/>
              <a:t>.  </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10972800" y="1830324"/>
            <a:ext cx="3314700" cy="2209800"/>
          </a:xfrm>
          <a:prstGeom prst="rect">
            <a:avLst/>
          </a:prstGeom>
        </p:spPr>
      </p:pic>
    </p:spTree>
    <p:extLst>
      <p:ext uri="{BB962C8B-B14F-4D97-AF65-F5344CB8AC3E}">
        <p14:creationId xmlns:p14="http://schemas.microsoft.com/office/powerpoint/2010/main" val="90582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3200400" y="4114800"/>
            <a:ext cx="11049000"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What should I do if I think my child might have an infection?</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212473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What to do?</a:t>
            </a:r>
          </a:p>
        </p:txBody>
      </p:sp>
      <p:sp>
        <p:nvSpPr>
          <p:cNvPr id="4" name="Content Placeholder 3"/>
          <p:cNvSpPr>
            <a:spLocks noGrp="1"/>
          </p:cNvSpPr>
          <p:nvPr>
            <p:ph idx="1"/>
          </p:nvPr>
        </p:nvSpPr>
        <p:spPr>
          <a:xfrm>
            <a:off x="1005840" y="1447800"/>
            <a:ext cx="12405360" cy="5715000"/>
          </a:xfrm>
        </p:spPr>
        <p:txBody>
          <a:bodyPr>
            <a:normAutofit/>
          </a:bodyPr>
          <a:lstStyle/>
          <a:p>
            <a:r>
              <a:rPr lang="en-US" sz="4000" dirty="0"/>
              <a:t>What to do?</a:t>
            </a:r>
          </a:p>
          <a:p>
            <a:pPr lvl="1">
              <a:spcBef>
                <a:spcPts val="1200"/>
              </a:spcBef>
            </a:pPr>
            <a:r>
              <a:rPr lang="en-US" sz="4000" dirty="0"/>
              <a:t>If you have a thermometer, you can take the temperature</a:t>
            </a:r>
          </a:p>
          <a:p>
            <a:pPr lvl="1">
              <a:spcBef>
                <a:spcPts val="1200"/>
              </a:spcBef>
            </a:pPr>
            <a:r>
              <a:rPr lang="en-US" sz="4000" dirty="0"/>
              <a:t>Have everything ready to come to the hospital</a:t>
            </a:r>
          </a:p>
          <a:p>
            <a:pPr lvl="1">
              <a:spcBef>
                <a:spcPts val="1200"/>
              </a:spcBef>
            </a:pPr>
            <a:r>
              <a:rPr lang="en-US" sz="4000" dirty="0"/>
              <a:t>When you arrive to the hospital, make sure that you tell the doctors and nurses that your child has cancer and needs a quick care</a:t>
            </a:r>
          </a:p>
          <a:p>
            <a:pPr lvl="1">
              <a:spcBef>
                <a:spcPts val="1200"/>
              </a:spcBef>
            </a:pPr>
            <a:r>
              <a:rPr lang="en-US" sz="4000" dirty="0"/>
              <a:t>Don’t wait in the waiting area for a long time</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Tree>
    <p:extLst>
      <p:ext uri="{BB962C8B-B14F-4D97-AF65-F5344CB8AC3E}">
        <p14:creationId xmlns:p14="http://schemas.microsoft.com/office/powerpoint/2010/main" val="385360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5715000" y="3810000"/>
            <a:ext cx="8405371" cy="10810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What to do to prevent infection in my child?</a:t>
            </a:r>
          </a:p>
        </p:txBody>
      </p:sp>
      <p:pic>
        <p:nvPicPr>
          <p:cNvPr id="2" name="Picture 1"/>
          <p:cNvPicPr>
            <a:picLocks noChangeAspect="1"/>
          </p:cNvPicPr>
          <p:nvPr/>
        </p:nvPicPr>
        <p:blipFill>
          <a:blip r:embed="rId3"/>
          <a:stretch>
            <a:fillRect/>
          </a:stretch>
        </p:blipFill>
        <p:spPr>
          <a:xfrm>
            <a:off x="838200" y="533400"/>
            <a:ext cx="3962743" cy="5651482"/>
          </a:xfrm>
          <a:prstGeom prst="rect">
            <a:avLst/>
          </a:prstGeom>
        </p:spPr>
      </p:pic>
    </p:spTree>
    <p:extLst>
      <p:ext uri="{BB962C8B-B14F-4D97-AF65-F5344CB8AC3E}">
        <p14:creationId xmlns:p14="http://schemas.microsoft.com/office/powerpoint/2010/main" val="374988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609600" y="0"/>
            <a:ext cx="13014960" cy="1066800"/>
          </a:xfrm>
        </p:spPr>
        <p:txBody>
          <a:bodyPr>
            <a:normAutofit/>
          </a:bodyPr>
          <a:lstStyle/>
          <a:p>
            <a:r>
              <a:rPr lang="en-US" sz="4400" dirty="0">
                <a:latin typeface="+mn-lt"/>
              </a:rPr>
              <a:t>Hand Hygiene</a:t>
            </a:r>
          </a:p>
        </p:txBody>
      </p:sp>
      <p:sp>
        <p:nvSpPr>
          <p:cNvPr id="4" name="Content Placeholder 3"/>
          <p:cNvSpPr>
            <a:spLocks noGrp="1"/>
          </p:cNvSpPr>
          <p:nvPr>
            <p:ph idx="1"/>
          </p:nvPr>
        </p:nvSpPr>
        <p:spPr>
          <a:xfrm>
            <a:off x="381000" y="1143000"/>
            <a:ext cx="8686800" cy="5943600"/>
          </a:xfrm>
        </p:spPr>
        <p:txBody>
          <a:bodyPr/>
          <a:lstStyle/>
          <a:p>
            <a:pPr marL="0" indent="0">
              <a:buNone/>
            </a:pPr>
            <a:r>
              <a:rPr lang="en-US" b="1" dirty="0"/>
              <a:t>Hand rubbing</a:t>
            </a:r>
          </a:p>
          <a:p>
            <a:r>
              <a:rPr lang="en-US" dirty="0"/>
              <a:t>You can use alcohol gel, but if the hands are dirty, wash them with soap and water and use clean towel.  </a:t>
            </a:r>
          </a:p>
          <a:p>
            <a:pPr marL="0" indent="0">
              <a:buNone/>
            </a:pPr>
            <a:r>
              <a:rPr lang="en-US" sz="3600" b="1" dirty="0">
                <a:latin typeface="StJudeSansWeb-Bold"/>
              </a:rPr>
              <a:t>Hand washing with soap and water</a:t>
            </a:r>
          </a:p>
          <a:p>
            <a:pPr lvl="1"/>
            <a:r>
              <a:rPr lang="en-US" sz="3120" dirty="0">
                <a:latin typeface="StJudeSansWeb-Regular"/>
              </a:rPr>
              <a:t>Get your hands wet.</a:t>
            </a:r>
          </a:p>
          <a:p>
            <a:pPr lvl="1"/>
            <a:r>
              <a:rPr lang="en-US" sz="3120" dirty="0">
                <a:latin typeface="StJudeSansWeb-Regular"/>
              </a:rPr>
              <a:t>Use liquid soap or bar soap.</a:t>
            </a:r>
          </a:p>
          <a:p>
            <a:pPr lvl="1"/>
            <a:r>
              <a:rPr lang="en-US" sz="3120" dirty="0">
                <a:latin typeface="StJudeSansWeb-Regular"/>
              </a:rPr>
              <a:t>Work up a good lather.</a:t>
            </a:r>
          </a:p>
          <a:p>
            <a:pPr lvl="1"/>
            <a:r>
              <a:rPr lang="en-US" sz="3120" dirty="0">
                <a:latin typeface="StJudeSansWeb-Regular"/>
              </a:rPr>
              <a:t>Rub your hands for 15–20 seconds.</a:t>
            </a:r>
          </a:p>
          <a:p>
            <a:pPr lvl="1"/>
            <a:r>
              <a:rPr lang="en-US" sz="3120" dirty="0">
                <a:latin typeface="StJudeSansWeb-Regular"/>
              </a:rPr>
              <a:t>Rinse your hands with your palms down.</a:t>
            </a:r>
          </a:p>
          <a:p>
            <a:pPr lvl="1"/>
            <a:r>
              <a:rPr lang="en-US" sz="3120" dirty="0">
                <a:latin typeface="StJudeSansWeb-Regular"/>
              </a:rPr>
              <a:t>Dry your hands with a clean cloth towel.</a:t>
            </a:r>
          </a:p>
        </p:txBody>
      </p:sp>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9296400" y="1234130"/>
            <a:ext cx="4785849" cy="6353424"/>
          </a:xfrm>
          <a:prstGeom prst="rect">
            <a:avLst/>
          </a:prstGeom>
        </p:spPr>
      </p:pic>
    </p:spTree>
    <p:extLst>
      <p:ext uri="{BB962C8B-B14F-4D97-AF65-F5344CB8AC3E}">
        <p14:creationId xmlns:p14="http://schemas.microsoft.com/office/powerpoint/2010/main" val="405915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Mouth hygiene, oral care</a:t>
            </a:r>
          </a:p>
        </p:txBody>
      </p:sp>
      <p:sp>
        <p:nvSpPr>
          <p:cNvPr id="4" name="Content Placeholder 3"/>
          <p:cNvSpPr>
            <a:spLocks noGrp="1"/>
          </p:cNvSpPr>
          <p:nvPr>
            <p:ph idx="1"/>
          </p:nvPr>
        </p:nvSpPr>
        <p:spPr>
          <a:xfrm>
            <a:off x="1005840" y="1447800"/>
            <a:ext cx="10957560" cy="6276240"/>
          </a:xfrm>
        </p:spPr>
        <p:txBody>
          <a:bodyPr/>
          <a:lstStyle/>
          <a:p>
            <a:r>
              <a:rPr lang="en-US" dirty="0"/>
              <a:t>Visit the dentist </a:t>
            </a:r>
          </a:p>
          <a:p>
            <a:r>
              <a:rPr lang="en-US" dirty="0"/>
              <a:t>Dental and mouth care during chemotherapy treatment:</a:t>
            </a:r>
          </a:p>
          <a:p>
            <a:pPr lvl="1">
              <a:buFont typeface="Wingdings" panose="05000000000000000000" pitchFamily="2" charset="2"/>
              <a:buChar char="ü"/>
            </a:pPr>
            <a:r>
              <a:rPr lang="en-US" dirty="0"/>
              <a:t>Brushing after every meal and before bed</a:t>
            </a:r>
          </a:p>
          <a:p>
            <a:pPr lvl="1">
              <a:buFont typeface="Wingdings" panose="05000000000000000000" pitchFamily="2" charset="2"/>
              <a:buChar char="ü"/>
            </a:pPr>
            <a:r>
              <a:rPr lang="en-US" dirty="0"/>
              <a:t>Clean teeth, and between teeth</a:t>
            </a:r>
          </a:p>
          <a:p>
            <a:pPr lvl="1">
              <a:buFont typeface="Wingdings" panose="05000000000000000000" pitchFamily="2" charset="2"/>
              <a:buChar char="ü"/>
            </a:pPr>
            <a:r>
              <a:rPr lang="en-US" dirty="0"/>
              <a:t>Use soft brush</a:t>
            </a:r>
          </a:p>
          <a:p>
            <a:r>
              <a:rPr lang="en-US" dirty="0"/>
              <a:t>The most important thing to do, is clean the mouth</a:t>
            </a:r>
          </a:p>
          <a:p>
            <a:r>
              <a:rPr lang="en-US" dirty="0"/>
              <a:t>Avoid irritating, abrasive, hot, spicy and hard foods</a:t>
            </a:r>
          </a:p>
          <a:p>
            <a:r>
              <a:rPr lang="en-US" dirty="0"/>
              <a:t>Keep mouth and lips well-moisturized </a:t>
            </a:r>
          </a:p>
          <a:p>
            <a:r>
              <a:rPr lang="en-US" dirty="0"/>
              <a:t>Use of mild antiseptic mouthwash</a:t>
            </a:r>
          </a:p>
          <a:p>
            <a:pPr lvl="1">
              <a:buFont typeface="Wingdings" panose="05000000000000000000" pitchFamily="2" charset="2"/>
              <a:buChar char="ü"/>
            </a:pPr>
            <a:r>
              <a:rPr lang="en-US" dirty="0"/>
              <a:t>Peroxyl</a:t>
            </a:r>
          </a:p>
          <a:p>
            <a:pPr lvl="1">
              <a:buFont typeface="Wingdings" panose="05000000000000000000" pitchFamily="2" charset="2"/>
              <a:buChar char="ü"/>
            </a:pPr>
            <a:r>
              <a:rPr lang="en-US" dirty="0"/>
              <a:t>Chlorhexidine</a:t>
            </a:r>
          </a:p>
        </p:txBody>
      </p:sp>
      <p:pic>
        <p:nvPicPr>
          <p:cNvPr id="8" name="Picture 7">
            <a:extLst/>
          </p:cNvPr>
          <p:cNvPicPr>
            <a:picLocks noChangeAspect="1"/>
          </p:cNvPicPr>
          <p:nvPr/>
        </p:nvPicPr>
        <p:blipFill>
          <a:blip r:embed="rId5"/>
          <a:stretch>
            <a:fillRect/>
          </a:stretch>
        </p:blipFill>
        <p:spPr>
          <a:xfrm>
            <a:off x="10591800" y="2971800"/>
            <a:ext cx="3743775" cy="2815320"/>
          </a:xfrm>
          <a:prstGeom prst="rect">
            <a:avLst/>
          </a:prstGeom>
          <a:effectLst>
            <a:softEdge rad="63500"/>
          </a:effectLst>
        </p:spPr>
      </p:pic>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Tree>
    <p:extLst>
      <p:ext uri="{BB962C8B-B14F-4D97-AF65-F5344CB8AC3E}">
        <p14:creationId xmlns:p14="http://schemas.microsoft.com/office/powerpoint/2010/main" val="330216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Catheter care</a:t>
            </a:r>
          </a:p>
        </p:txBody>
      </p:sp>
      <p:sp>
        <p:nvSpPr>
          <p:cNvPr id="4" name="Content Placeholder 3"/>
          <p:cNvSpPr>
            <a:spLocks noGrp="1"/>
          </p:cNvSpPr>
          <p:nvPr>
            <p:ph idx="1"/>
          </p:nvPr>
        </p:nvSpPr>
        <p:spPr>
          <a:xfrm>
            <a:off x="1005840" y="1447800"/>
            <a:ext cx="8214360" cy="5715000"/>
          </a:xfrm>
        </p:spPr>
        <p:txBody>
          <a:bodyPr/>
          <a:lstStyle/>
          <a:p>
            <a:r>
              <a:rPr lang="en-US" dirty="0"/>
              <a:t>Avoid touching catheter,</a:t>
            </a:r>
          </a:p>
          <a:p>
            <a:r>
              <a:rPr lang="en-US" dirty="0"/>
              <a:t>If you will touch catheter, wash your hands or use alcohol gel.</a:t>
            </a:r>
          </a:p>
          <a:p>
            <a:r>
              <a:rPr lang="en-US" dirty="0"/>
              <a:t>If exit site of catheter is becoming red, painful, or there is a discharge, tell your doctor or nurse.</a:t>
            </a:r>
          </a:p>
          <a:p>
            <a:r>
              <a:rPr lang="en-US" dirty="0"/>
              <a:t>Do not wet the catheter site.</a:t>
            </a:r>
          </a:p>
          <a:p>
            <a:endParaRPr lang="en-US" dirty="0"/>
          </a:p>
          <a:p>
            <a:endParaRPr lang="en-US" dirty="0"/>
          </a:p>
        </p:txBody>
      </p:sp>
      <p:sp>
        <p:nvSpPr>
          <p:cNvPr id="14" name="TextBox 13"/>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9742510" y="1711992"/>
            <a:ext cx="4130486" cy="3469608"/>
          </a:xfrm>
          <a:prstGeom prst="rect">
            <a:avLst/>
          </a:prstGeom>
        </p:spPr>
      </p:pic>
    </p:spTree>
    <p:extLst>
      <p:ext uri="{BB962C8B-B14F-4D97-AF65-F5344CB8AC3E}">
        <p14:creationId xmlns:p14="http://schemas.microsoft.com/office/powerpoint/2010/main" val="401385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4005"/>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Avoiding people with infections</a:t>
            </a:r>
          </a:p>
        </p:txBody>
      </p:sp>
      <p:sp>
        <p:nvSpPr>
          <p:cNvPr id="4" name="Content Placeholder 3"/>
          <p:cNvSpPr>
            <a:spLocks noGrp="1"/>
          </p:cNvSpPr>
          <p:nvPr>
            <p:ph idx="1"/>
          </p:nvPr>
        </p:nvSpPr>
        <p:spPr>
          <a:xfrm>
            <a:off x="1005840" y="1447799"/>
            <a:ext cx="8214360" cy="5867401"/>
          </a:xfrm>
        </p:spPr>
        <p:txBody>
          <a:bodyPr/>
          <a:lstStyle/>
          <a:p>
            <a:r>
              <a:rPr lang="en-US" dirty="0"/>
              <a:t>Avoid contact and close proximity (without protection) around people that have a cold</a:t>
            </a:r>
          </a:p>
          <a:p>
            <a:r>
              <a:rPr lang="en-US" dirty="0"/>
              <a:t>Avoid people with chicken pox or and type of rash </a:t>
            </a:r>
          </a:p>
          <a:p>
            <a:pPr lvl="1"/>
            <a:r>
              <a:rPr lang="en-US" dirty="0"/>
              <a:t>notify your doctor immediately if this occurs!</a:t>
            </a:r>
          </a:p>
          <a:p>
            <a:r>
              <a:rPr lang="en-US" dirty="0"/>
              <a:t>If the patient attends classes, tell the teacher to let you know if someone has chickenpox</a:t>
            </a:r>
          </a:p>
          <a:p>
            <a:r>
              <a:rPr lang="en-US" dirty="0"/>
              <a:t>Avoid people with jaundice (yellow skin color)</a:t>
            </a:r>
          </a:p>
          <a:p>
            <a:endParaRPr lang="en-US" dirty="0"/>
          </a:p>
          <a:p>
            <a:endParaRPr lang="en-US" dirty="0"/>
          </a:p>
        </p:txBody>
      </p:sp>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
        <p:nvSpPr>
          <p:cNvPr id="3" name="AutoShape 2" descr="Image result for in a classroom asian children"/>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5"/>
          <a:stretch>
            <a:fillRect/>
          </a:stretch>
        </p:blipFill>
        <p:spPr>
          <a:xfrm>
            <a:off x="9597633" y="2209800"/>
            <a:ext cx="4800600" cy="3200400"/>
          </a:xfrm>
          <a:prstGeom prst="rect">
            <a:avLst/>
          </a:prstGeom>
        </p:spPr>
      </p:pic>
    </p:spTree>
    <p:extLst>
      <p:ext uri="{BB962C8B-B14F-4D97-AF65-F5344CB8AC3E}">
        <p14:creationId xmlns:p14="http://schemas.microsoft.com/office/powerpoint/2010/main" val="1392937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4005"/>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How not to catch infections</a:t>
            </a:r>
          </a:p>
        </p:txBody>
      </p:sp>
      <p:sp>
        <p:nvSpPr>
          <p:cNvPr id="4" name="Content Placeholder 3"/>
          <p:cNvSpPr>
            <a:spLocks noGrp="1"/>
          </p:cNvSpPr>
          <p:nvPr>
            <p:ph idx="1"/>
          </p:nvPr>
        </p:nvSpPr>
        <p:spPr>
          <a:xfrm>
            <a:off x="1005840" y="1447799"/>
            <a:ext cx="10728960" cy="6221787"/>
          </a:xfrm>
        </p:spPr>
        <p:txBody>
          <a:bodyPr/>
          <a:lstStyle/>
          <a:p>
            <a:r>
              <a:rPr lang="en-US" dirty="0"/>
              <a:t>If neutropenic, when going to big crowded areas:</a:t>
            </a:r>
          </a:p>
          <a:p>
            <a:pPr lvl="1"/>
            <a:r>
              <a:rPr lang="en-US" dirty="0"/>
              <a:t>wear mask, this will prevent in touching face</a:t>
            </a:r>
          </a:p>
          <a:p>
            <a:r>
              <a:rPr lang="en-US" dirty="0"/>
              <a:t>Do hand hygiene using alcohol gel often.</a:t>
            </a:r>
          </a:p>
          <a:p>
            <a:r>
              <a:rPr lang="en-US" dirty="0"/>
              <a:t>Wipe surfaces with cloth with disinfectants if visitors with cold.</a:t>
            </a:r>
          </a:p>
          <a:p>
            <a:r>
              <a:rPr lang="en-US" dirty="0"/>
              <a:t>Ask the doctor if your child can receive vaccines.</a:t>
            </a:r>
          </a:p>
          <a:p>
            <a:r>
              <a:rPr lang="en-US" dirty="0"/>
              <a:t>Also, ask the doctor to tell you what kind of vaccines you and your other children can receive </a:t>
            </a:r>
          </a:p>
          <a:p>
            <a:endParaRPr lang="en-US" dirty="0"/>
          </a:p>
          <a:p>
            <a:endParaRPr lang="en-US" dirty="0"/>
          </a:p>
        </p:txBody>
      </p:sp>
      <p:pic>
        <p:nvPicPr>
          <p:cNvPr id="8" name="Picture 7">
            <a:extLst/>
          </p:cNvPr>
          <p:cNvPicPr/>
          <p:nvPr/>
        </p:nvPicPr>
        <p:blipFill>
          <a:blip r:embed="rId5"/>
          <a:stretch>
            <a:fillRect/>
          </a:stretch>
        </p:blipFill>
        <p:spPr>
          <a:xfrm>
            <a:off x="12215865" y="2819400"/>
            <a:ext cx="2362200" cy="2623349"/>
          </a:xfrm>
          <a:prstGeom prst="ellipse">
            <a:avLst/>
          </a:prstGeom>
          <a:ln>
            <a:solidFill>
              <a:srgbClr val="172A54"/>
            </a:solidFill>
          </a:ln>
          <a:effectLst>
            <a:softEdge rad="112500"/>
          </a:effectLst>
        </p:spPr>
      </p:pic>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Tree>
    <p:extLst>
      <p:ext uri="{BB962C8B-B14F-4D97-AF65-F5344CB8AC3E}">
        <p14:creationId xmlns:p14="http://schemas.microsoft.com/office/powerpoint/2010/main" val="26984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06" y="33051"/>
            <a:ext cx="13398386" cy="1120766"/>
          </a:xfrm>
        </p:spPr>
        <p:txBody>
          <a:bodyPr>
            <a:noAutofit/>
          </a:bodyPr>
          <a:lstStyle/>
          <a:p>
            <a:r>
              <a:rPr lang="en-US" sz="4000" b="1" dirty="0">
                <a:solidFill>
                  <a:srgbClr val="172A54"/>
                </a:solidFill>
              </a:rPr>
              <a:t>TOPICS</a:t>
            </a:r>
            <a:endParaRPr lang="es-ES" sz="4000" b="1" dirty="0">
              <a:solidFill>
                <a:srgbClr val="172A54"/>
              </a:solidFill>
            </a:endParaRPr>
          </a:p>
        </p:txBody>
      </p:sp>
      <p:sp>
        <p:nvSpPr>
          <p:cNvPr id="13" name="Text Placeholder 12">
            <a:extLst>
              <a:ext uri="{FF2B5EF4-FFF2-40B4-BE49-F238E27FC236}">
                <a16:creationId xmlns:a16="http://schemas.microsoft.com/office/drawing/2014/main" id="{279F754F-7E7D-41FD-9BE4-FA5DFF775342}"/>
              </a:ext>
            </a:extLst>
          </p:cNvPr>
          <p:cNvSpPr>
            <a:spLocks noGrp="1"/>
          </p:cNvSpPr>
          <p:nvPr>
            <p:ph type="body" sz="quarter" idx="19"/>
          </p:nvPr>
        </p:nvSpPr>
        <p:spPr>
          <a:xfrm>
            <a:off x="601298" y="1752600"/>
            <a:ext cx="9304702" cy="3200400"/>
          </a:xfrm>
        </p:spPr>
        <p:txBody>
          <a:bodyPr/>
          <a:lstStyle/>
          <a:p>
            <a:pPr marL="571500" indent="-571500">
              <a:buClr>
                <a:schemeClr val="accent2"/>
              </a:buClr>
              <a:buFont typeface="Courier New" panose="02070309020205020404" pitchFamily="49" charset="0"/>
              <a:buChar char="o"/>
            </a:pPr>
            <a:r>
              <a:rPr lang="en-US" sz="3200" dirty="0">
                <a:solidFill>
                  <a:srgbClr val="172A54"/>
                </a:solidFill>
              </a:rPr>
              <a:t>What are infections?</a:t>
            </a:r>
          </a:p>
          <a:p>
            <a:pPr marL="571500" indent="-571500">
              <a:buClr>
                <a:schemeClr val="accent2"/>
              </a:buClr>
              <a:buFont typeface="Courier New" panose="02070309020205020404" pitchFamily="49" charset="0"/>
              <a:buChar char="o"/>
            </a:pPr>
            <a:r>
              <a:rPr lang="en-US" sz="3200" dirty="0">
                <a:solidFill>
                  <a:srgbClr val="172A54"/>
                </a:solidFill>
              </a:rPr>
              <a:t>Why cancer can make my child have infection</a:t>
            </a:r>
          </a:p>
          <a:p>
            <a:pPr marL="571500" indent="-571500">
              <a:buClr>
                <a:schemeClr val="accent2"/>
              </a:buClr>
              <a:buFont typeface="Courier New" panose="02070309020205020404" pitchFamily="49" charset="0"/>
              <a:buChar char="o"/>
            </a:pPr>
            <a:r>
              <a:rPr lang="en-US" sz="3200" dirty="0">
                <a:solidFill>
                  <a:srgbClr val="172A54"/>
                </a:solidFill>
              </a:rPr>
              <a:t>How are infections produced? </a:t>
            </a:r>
          </a:p>
          <a:p>
            <a:pPr marL="571500" indent="-571500">
              <a:buClr>
                <a:schemeClr val="accent2"/>
              </a:buClr>
              <a:buFont typeface="Courier New" panose="02070309020205020404" pitchFamily="49" charset="0"/>
              <a:buChar char="o"/>
            </a:pPr>
            <a:r>
              <a:rPr lang="en-US" sz="3200" dirty="0">
                <a:solidFill>
                  <a:srgbClr val="172A54"/>
                </a:solidFill>
              </a:rPr>
              <a:t>What are the most common types of infections?</a:t>
            </a:r>
          </a:p>
          <a:p>
            <a:pPr marL="571500" indent="-571500">
              <a:buClr>
                <a:schemeClr val="accent2"/>
              </a:buClr>
              <a:buFont typeface="Courier New" panose="02070309020205020404" pitchFamily="49" charset="0"/>
              <a:buChar char="o"/>
            </a:pPr>
            <a:r>
              <a:rPr lang="en-US" sz="3200" dirty="0">
                <a:solidFill>
                  <a:srgbClr val="172A54"/>
                </a:solidFill>
              </a:rPr>
              <a:t>How do I know if my child has infection?</a:t>
            </a:r>
          </a:p>
          <a:p>
            <a:pPr marL="571500" indent="-571500">
              <a:buClr>
                <a:schemeClr val="accent2"/>
              </a:buClr>
              <a:buFont typeface="Courier New" panose="02070309020205020404" pitchFamily="49" charset="0"/>
              <a:buChar char="o"/>
            </a:pPr>
            <a:r>
              <a:rPr lang="en-US" sz="3200" dirty="0">
                <a:solidFill>
                  <a:srgbClr val="172A54"/>
                </a:solidFill>
              </a:rPr>
              <a:t>What to do to prevent infection?</a:t>
            </a:r>
          </a:p>
          <a:p>
            <a:pPr marL="571500" indent="-571500">
              <a:buClr>
                <a:schemeClr val="accent2"/>
              </a:buClr>
              <a:buFont typeface="Courier New" panose="02070309020205020404" pitchFamily="49" charset="0"/>
              <a:buChar char="o"/>
            </a:pPr>
            <a:endParaRPr lang="en-US" sz="3200" dirty="0"/>
          </a:p>
        </p:txBody>
      </p:sp>
      <p:sp>
        <p:nvSpPr>
          <p:cNvPr id="4" name="TextBox 3"/>
          <p:cNvSpPr txBox="1"/>
          <p:nvPr/>
        </p:nvSpPr>
        <p:spPr>
          <a:xfrm>
            <a:off x="12106656" y="7860268"/>
            <a:ext cx="2523744" cy="369332"/>
          </a:xfrm>
          <a:prstGeom prst="rect">
            <a:avLst/>
          </a:prstGeom>
          <a:noFill/>
        </p:spPr>
        <p:txBody>
          <a:bodyPr wrap="square" rtlCol="0">
            <a:spAutoFit/>
          </a:bodyPr>
          <a:lstStyle/>
          <a:p>
            <a:pPr algn="ctr"/>
            <a:r>
              <a:rPr lang="en-US" dirty="0"/>
              <a:t>M. Caniza 2019</a:t>
            </a:r>
          </a:p>
        </p:txBody>
      </p:sp>
    </p:spTree>
    <p:extLst>
      <p:ext uri="{BB962C8B-B14F-4D97-AF65-F5344CB8AC3E}">
        <p14:creationId xmlns:p14="http://schemas.microsoft.com/office/powerpoint/2010/main" val="3841494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26438"/>
            <a:ext cx="12618720" cy="1093237"/>
          </a:xfrm>
        </p:spPr>
        <p:txBody>
          <a:bodyPr>
            <a:normAutofit/>
          </a:bodyPr>
          <a:lstStyle/>
          <a:p>
            <a:r>
              <a:rPr lang="en-US" sz="4400" dirty="0">
                <a:latin typeface="+mn-lt"/>
              </a:rPr>
              <a:t>Safe food</a:t>
            </a:r>
          </a:p>
        </p:txBody>
      </p:sp>
      <p:sp>
        <p:nvSpPr>
          <p:cNvPr id="4" name="Content Placeholder 3"/>
          <p:cNvSpPr>
            <a:spLocks noGrp="1"/>
          </p:cNvSpPr>
          <p:nvPr>
            <p:ph idx="1"/>
          </p:nvPr>
        </p:nvSpPr>
        <p:spPr>
          <a:xfrm>
            <a:off x="1005840" y="1447800"/>
            <a:ext cx="12235240" cy="5715000"/>
          </a:xfrm>
        </p:spPr>
        <p:txBody>
          <a:bodyPr/>
          <a:lstStyle/>
          <a:p>
            <a:r>
              <a:rPr lang="en-US" dirty="0"/>
              <a:t>Avoid contaminated waters, boiling or filtering is preferred to avoid possible organisms </a:t>
            </a:r>
          </a:p>
          <a:p>
            <a:r>
              <a:rPr lang="en-US" dirty="0"/>
              <a:t>Thoroughly cooked meals</a:t>
            </a:r>
          </a:p>
          <a:p>
            <a:r>
              <a:rPr lang="en-US" dirty="0"/>
              <a:t>Avoid raw or barely cooked meals</a:t>
            </a:r>
          </a:p>
          <a:p>
            <a:r>
              <a:rPr lang="en-US" dirty="0"/>
              <a:t>Avoid unpasteurized products</a:t>
            </a:r>
          </a:p>
          <a:p>
            <a:r>
              <a:rPr lang="en-US" dirty="0"/>
              <a:t>Thoroughly wash fruits and vegetables</a:t>
            </a:r>
          </a:p>
          <a:p>
            <a:r>
              <a:rPr lang="en-US" dirty="0"/>
              <a:t>Avoid raw meat contact with prepared foods</a:t>
            </a:r>
          </a:p>
        </p:txBody>
      </p:sp>
      <p:pic>
        <p:nvPicPr>
          <p:cNvPr id="8" name="Picture 7">
            <a:extLst/>
          </p:cNvPr>
          <p:cNvPicPr>
            <a:picLocks noChangeAspect="1"/>
          </p:cNvPicPr>
          <p:nvPr/>
        </p:nvPicPr>
        <p:blipFill rotWithShape="1">
          <a:blip r:embed="rId5"/>
          <a:srcRect b="27804"/>
          <a:stretch/>
        </p:blipFill>
        <p:spPr>
          <a:xfrm>
            <a:off x="9525000" y="2743200"/>
            <a:ext cx="4741437" cy="4129748"/>
          </a:xfrm>
          <a:prstGeom prst="ellipse">
            <a:avLst/>
          </a:prstGeom>
          <a:ln>
            <a:noFill/>
          </a:ln>
          <a:effectLst>
            <a:softEdge rad="112500"/>
          </a:effectLst>
        </p:spPr>
      </p:pic>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Tree>
    <p:extLst>
      <p:ext uri="{BB962C8B-B14F-4D97-AF65-F5344CB8AC3E}">
        <p14:creationId xmlns:p14="http://schemas.microsoft.com/office/powerpoint/2010/main" val="270193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Body Hygiene</a:t>
            </a:r>
          </a:p>
        </p:txBody>
      </p:sp>
      <p:sp>
        <p:nvSpPr>
          <p:cNvPr id="4" name="Content Placeholder 3"/>
          <p:cNvSpPr>
            <a:spLocks noGrp="1"/>
          </p:cNvSpPr>
          <p:nvPr>
            <p:ph idx="1"/>
          </p:nvPr>
        </p:nvSpPr>
        <p:spPr>
          <a:xfrm>
            <a:off x="1005840" y="1447800"/>
            <a:ext cx="10424160" cy="5715000"/>
          </a:xfrm>
        </p:spPr>
        <p:txBody>
          <a:bodyPr/>
          <a:lstStyle/>
          <a:p>
            <a:r>
              <a:rPr lang="en-US" dirty="0"/>
              <a:t>Daily body cleaning, take an opportunity to check the skins and to ask questions if anything is hurting them.</a:t>
            </a:r>
          </a:p>
          <a:p>
            <a:r>
              <a:rPr lang="en-US" dirty="0"/>
              <a:t>Use regular soap and water at a comfortable temperature.</a:t>
            </a:r>
          </a:p>
          <a:p>
            <a:r>
              <a:rPr lang="en-US" dirty="0"/>
              <a:t>Use wet clean cloth, going to areas of less contamination, and finishing in areas with more contamination</a:t>
            </a:r>
          </a:p>
          <a:p>
            <a:endParaRPr lang="en-US" dirty="0"/>
          </a:p>
          <a:p>
            <a:endParaRPr lang="en-US" dirty="0"/>
          </a:p>
        </p:txBody>
      </p:sp>
      <p:sp>
        <p:nvSpPr>
          <p:cNvPr id="13" name="TextBox 12"/>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11658600" y="1656300"/>
            <a:ext cx="2619375" cy="1743075"/>
          </a:xfrm>
          <a:prstGeom prst="rect">
            <a:avLst/>
          </a:prstGeom>
        </p:spPr>
      </p:pic>
      <p:pic>
        <p:nvPicPr>
          <p:cNvPr id="5" name="Picture 4"/>
          <p:cNvPicPr>
            <a:picLocks noChangeAspect="1"/>
          </p:cNvPicPr>
          <p:nvPr/>
        </p:nvPicPr>
        <p:blipFill>
          <a:blip r:embed="rId6"/>
          <a:stretch>
            <a:fillRect/>
          </a:stretch>
        </p:blipFill>
        <p:spPr>
          <a:xfrm>
            <a:off x="10439400" y="4883422"/>
            <a:ext cx="3583776" cy="2387346"/>
          </a:xfrm>
          <a:prstGeom prst="rect">
            <a:avLst/>
          </a:prstGeom>
        </p:spPr>
      </p:pic>
    </p:spTree>
    <p:extLst>
      <p:ext uri="{BB962C8B-B14F-4D97-AF65-F5344CB8AC3E}">
        <p14:creationId xmlns:p14="http://schemas.microsoft.com/office/powerpoint/2010/main" val="24466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Clean clothes, pajamas and bed linens</a:t>
            </a:r>
          </a:p>
        </p:txBody>
      </p:sp>
      <p:sp>
        <p:nvSpPr>
          <p:cNvPr id="4" name="Content Placeholder 3"/>
          <p:cNvSpPr>
            <a:spLocks noGrp="1"/>
          </p:cNvSpPr>
          <p:nvPr>
            <p:ph idx="1"/>
          </p:nvPr>
        </p:nvSpPr>
        <p:spPr>
          <a:xfrm>
            <a:off x="1005840" y="1447800"/>
            <a:ext cx="12618720" cy="5715000"/>
          </a:xfrm>
        </p:spPr>
        <p:txBody>
          <a:bodyPr/>
          <a:lstStyle/>
          <a:p>
            <a:pPr marL="0" indent="0">
              <a:buNone/>
            </a:pPr>
            <a:r>
              <a:rPr lang="en-US" dirty="0"/>
              <a:t>Change clothes daily</a:t>
            </a:r>
          </a:p>
          <a:p>
            <a:pPr marL="0" indent="0">
              <a:buNone/>
            </a:pPr>
            <a:r>
              <a:rPr lang="en-US" dirty="0"/>
              <a:t>Change pajamas often</a:t>
            </a:r>
          </a:p>
          <a:p>
            <a:pPr marL="0" indent="0">
              <a:buNone/>
            </a:pPr>
            <a:r>
              <a:rPr lang="en-US" dirty="0"/>
              <a:t>Change bed linens often</a:t>
            </a:r>
          </a:p>
          <a:p>
            <a:pPr marL="0" indent="0">
              <a:buNone/>
            </a:pPr>
            <a:r>
              <a:rPr lang="en-US" dirty="0"/>
              <a:t>Wash and dry them</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13" name="Picture 12">
            <a:extLst/>
          </p:cNvPr>
          <p:cNvPicPr>
            <a:picLocks noChangeAspect="1"/>
          </p:cNvPicPr>
          <p:nvPr/>
        </p:nvPicPr>
        <p:blipFill>
          <a:blip r:embed="rId5"/>
          <a:stretch>
            <a:fillRect/>
          </a:stretch>
        </p:blipFill>
        <p:spPr>
          <a:xfrm>
            <a:off x="7162800" y="2036812"/>
            <a:ext cx="6904653" cy="4773735"/>
          </a:xfrm>
          <a:prstGeom prst="rect">
            <a:avLst/>
          </a:prstGeom>
        </p:spPr>
      </p:pic>
    </p:spTree>
    <p:extLst>
      <p:ext uri="{BB962C8B-B14F-4D97-AF65-F5344CB8AC3E}">
        <p14:creationId xmlns:p14="http://schemas.microsoft.com/office/powerpoint/2010/main" val="57907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Pets</a:t>
            </a:r>
          </a:p>
        </p:txBody>
      </p:sp>
      <p:sp>
        <p:nvSpPr>
          <p:cNvPr id="4" name="Content Placeholder 3"/>
          <p:cNvSpPr>
            <a:spLocks noGrp="1"/>
          </p:cNvSpPr>
          <p:nvPr>
            <p:ph idx="1"/>
          </p:nvPr>
        </p:nvSpPr>
        <p:spPr>
          <a:xfrm>
            <a:off x="1005840" y="1447800"/>
            <a:ext cx="13014960" cy="5715000"/>
          </a:xfrm>
        </p:spPr>
        <p:txBody>
          <a:bodyPr/>
          <a:lstStyle/>
          <a:p>
            <a:r>
              <a:rPr lang="en-US" dirty="0"/>
              <a:t>Avoid contact with young cats and dogs</a:t>
            </a:r>
          </a:p>
          <a:p>
            <a:r>
              <a:rPr lang="en-US" dirty="0"/>
              <a:t>Avoid contact with turtles, snakes, iguanas</a:t>
            </a:r>
          </a:p>
          <a:p>
            <a:r>
              <a:rPr lang="en-US" dirty="0"/>
              <a:t>Avoid contact with birds, chicken</a:t>
            </a:r>
          </a:p>
          <a:p>
            <a:r>
              <a:rPr lang="en-US" dirty="0"/>
              <a:t>Hand hygiene after contacts with pets</a:t>
            </a:r>
          </a:p>
          <a:p>
            <a:endParaRPr lang="en-US" dirty="0"/>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9144000" y="1828800"/>
            <a:ext cx="5195274" cy="2810558"/>
          </a:xfrm>
          <a:prstGeom prst="rect">
            <a:avLst/>
          </a:prstGeom>
        </p:spPr>
      </p:pic>
    </p:spTree>
    <p:extLst>
      <p:ext uri="{BB962C8B-B14F-4D97-AF65-F5344CB8AC3E}">
        <p14:creationId xmlns:p14="http://schemas.microsoft.com/office/powerpoint/2010/main" val="525506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Home</a:t>
            </a:r>
          </a:p>
        </p:txBody>
      </p:sp>
      <p:sp>
        <p:nvSpPr>
          <p:cNvPr id="4" name="Content Placeholder 3"/>
          <p:cNvSpPr>
            <a:spLocks noGrp="1"/>
          </p:cNvSpPr>
          <p:nvPr>
            <p:ph idx="1"/>
          </p:nvPr>
        </p:nvSpPr>
        <p:spPr>
          <a:xfrm>
            <a:off x="1005840" y="1447800"/>
            <a:ext cx="7909560" cy="5715000"/>
          </a:xfrm>
        </p:spPr>
        <p:txBody>
          <a:bodyPr/>
          <a:lstStyle/>
          <a:p>
            <a:r>
              <a:rPr lang="en-US" dirty="0"/>
              <a:t>Clean horizontal surfaces with damp cloths </a:t>
            </a:r>
          </a:p>
          <a:p>
            <a:r>
              <a:rPr lang="en-US" dirty="0"/>
              <a:t>Best toys are those that can be washed</a:t>
            </a:r>
          </a:p>
          <a:p>
            <a:r>
              <a:rPr lang="en-US" dirty="0"/>
              <a:t>Don’t have in door plants</a:t>
            </a:r>
          </a:p>
          <a:p>
            <a:r>
              <a:rPr lang="en-US" dirty="0"/>
              <a:t>Avoid freshly cut flowers</a:t>
            </a:r>
          </a:p>
          <a:p>
            <a:endParaRPr lang="en-US" dirty="0"/>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6248400" y="3409425"/>
            <a:ext cx="8096250" cy="4048125"/>
          </a:xfrm>
          <a:prstGeom prst="rect">
            <a:avLst/>
          </a:prstGeom>
        </p:spPr>
      </p:pic>
    </p:spTree>
    <p:extLst>
      <p:ext uri="{BB962C8B-B14F-4D97-AF65-F5344CB8AC3E}">
        <p14:creationId xmlns:p14="http://schemas.microsoft.com/office/powerpoint/2010/main" val="45368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6096000" y="3200400"/>
            <a:ext cx="7338571"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Conclusions</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228309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1005840" y="0"/>
            <a:ext cx="12618720" cy="1066800"/>
          </a:xfrm>
        </p:spPr>
        <p:txBody>
          <a:bodyPr>
            <a:normAutofit/>
          </a:bodyPr>
          <a:lstStyle/>
          <a:p>
            <a:r>
              <a:rPr lang="en-US" sz="4400" dirty="0">
                <a:latin typeface="+mn-lt"/>
              </a:rPr>
              <a:t>Conclusion</a:t>
            </a:r>
          </a:p>
        </p:txBody>
      </p:sp>
      <p:sp>
        <p:nvSpPr>
          <p:cNvPr id="4" name="Content Placeholder 3"/>
          <p:cNvSpPr>
            <a:spLocks noGrp="1"/>
          </p:cNvSpPr>
          <p:nvPr>
            <p:ph idx="1"/>
          </p:nvPr>
        </p:nvSpPr>
        <p:spPr>
          <a:xfrm>
            <a:off x="1005840" y="1447800"/>
            <a:ext cx="13014960" cy="5715000"/>
          </a:xfrm>
        </p:spPr>
        <p:txBody>
          <a:bodyPr/>
          <a:lstStyle/>
          <a:p>
            <a:r>
              <a:rPr lang="en-US" dirty="0"/>
              <a:t>Children with cancer are more susceptible to infections</a:t>
            </a:r>
          </a:p>
          <a:p>
            <a:r>
              <a:rPr lang="en-US" dirty="0"/>
              <a:t>Avoiding infections improve the possibility of recovery of children with cancer</a:t>
            </a:r>
          </a:p>
          <a:p>
            <a:r>
              <a:rPr lang="en-US" dirty="0"/>
              <a:t>It is very important to avoid infections during chemotherapy:</a:t>
            </a:r>
          </a:p>
          <a:p>
            <a:pPr lvl="1"/>
            <a:r>
              <a:rPr lang="en-US" dirty="0"/>
              <a:t>Hand hygiene</a:t>
            </a:r>
          </a:p>
          <a:p>
            <a:pPr lvl="1"/>
            <a:r>
              <a:rPr lang="en-US" dirty="0"/>
              <a:t>Good body and dental hygiene</a:t>
            </a:r>
          </a:p>
          <a:p>
            <a:pPr lvl="1"/>
            <a:r>
              <a:rPr lang="en-US" dirty="0"/>
              <a:t>Good catheter handling</a:t>
            </a:r>
          </a:p>
          <a:p>
            <a:pPr lvl="1"/>
            <a:r>
              <a:rPr lang="en-US" dirty="0"/>
              <a:t>Clean and well prepared foods</a:t>
            </a:r>
          </a:p>
          <a:p>
            <a:pPr lvl="1"/>
            <a:r>
              <a:rPr lang="en-US" dirty="0"/>
              <a:t>Avoid contact with sick people</a:t>
            </a:r>
          </a:p>
          <a:p>
            <a:pPr lvl="1"/>
            <a:r>
              <a:rPr lang="en-US" dirty="0"/>
              <a:t>Follow pet’s recommendations</a:t>
            </a:r>
          </a:p>
          <a:p>
            <a:endParaRPr lang="en-US" dirty="0"/>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spTree>
    <p:extLst>
      <p:ext uri="{BB962C8B-B14F-4D97-AF65-F5344CB8AC3E}">
        <p14:creationId xmlns:p14="http://schemas.microsoft.com/office/powerpoint/2010/main" val="2514657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3A91BF9-00C7-48F2-BC3C-0F8CFE9671D3}"/>
              </a:ext>
            </a:extLst>
          </p:cNvPr>
          <p:cNvSpPr>
            <a:spLocks noGrp="1"/>
          </p:cNvSpPr>
          <p:nvPr>
            <p:ph type="title"/>
          </p:nvPr>
        </p:nvSpPr>
        <p:spPr>
          <a:xfrm>
            <a:off x="1981200" y="1295400"/>
            <a:ext cx="9448800" cy="2830279"/>
          </a:xfrm>
        </p:spPr>
        <p:txBody>
          <a:bodyPr>
            <a:normAutofit/>
          </a:bodyPr>
          <a:lstStyle/>
          <a:p>
            <a:pPr algn="ctr"/>
            <a:r>
              <a:rPr lang="es-ES" b="1" dirty="0" err="1"/>
              <a:t>Any</a:t>
            </a:r>
            <a:r>
              <a:rPr lang="es-ES" b="1" dirty="0"/>
              <a:t> </a:t>
            </a:r>
            <a:r>
              <a:rPr lang="es-ES" b="1" dirty="0" err="1"/>
              <a:t>questions</a:t>
            </a:r>
            <a:r>
              <a:rPr lang="es-ES" b="1" dirty="0"/>
              <a:t>?</a:t>
            </a:r>
          </a:p>
        </p:txBody>
      </p:sp>
      <p:pic>
        <p:nvPicPr>
          <p:cNvPr id="13" name="Picture 12">
            <a:extLst>
              <a:ext uri="{FF2B5EF4-FFF2-40B4-BE49-F238E27FC236}">
                <a16:creationId xmlns:a16="http://schemas.microsoft.com/office/drawing/2014/main" id="{5240F7B2-EDC2-43D4-87C5-BBFF546260E2}"/>
              </a:ext>
            </a:extLst>
          </p:cNvPr>
          <p:cNvPicPr>
            <a:picLocks noChangeAspect="1"/>
          </p:cNvPicPr>
          <p:nvPr/>
        </p:nvPicPr>
        <p:blipFill>
          <a:blip r:embed="rId3"/>
          <a:stretch>
            <a:fillRect/>
          </a:stretch>
        </p:blipFill>
        <p:spPr>
          <a:xfrm>
            <a:off x="10287001" y="7239000"/>
            <a:ext cx="3886199" cy="854842"/>
          </a:xfrm>
          <a:prstGeom prst="rect">
            <a:avLst/>
          </a:prstGeom>
        </p:spPr>
      </p:pic>
      <p:pic>
        <p:nvPicPr>
          <p:cNvPr id="17" name="Picture 16" descr="A picture containing clipart&#10;&#10;Description generated with very high confidence">
            <a:extLst>
              <a:ext uri="{FF2B5EF4-FFF2-40B4-BE49-F238E27FC236}">
                <a16:creationId xmlns:a16="http://schemas.microsoft.com/office/drawing/2014/main" id="{91026144-4347-402D-A31C-0D3D0CE1B0AA}"/>
              </a:ext>
            </a:extLst>
          </p:cNvPr>
          <p:cNvPicPr>
            <a:picLocks noChangeAspect="1"/>
          </p:cNvPicPr>
          <p:nvPr/>
        </p:nvPicPr>
        <p:blipFill>
          <a:blip r:embed="rId4"/>
          <a:stretch>
            <a:fillRect/>
          </a:stretch>
        </p:blipFill>
        <p:spPr>
          <a:xfrm>
            <a:off x="36095" y="7354706"/>
            <a:ext cx="4136023" cy="854841"/>
          </a:xfrm>
          <a:prstGeom prst="rect">
            <a:avLst/>
          </a:prstGeom>
        </p:spPr>
      </p:pic>
    </p:spTree>
    <p:extLst>
      <p:ext uri="{BB962C8B-B14F-4D97-AF65-F5344CB8AC3E}">
        <p14:creationId xmlns:p14="http://schemas.microsoft.com/office/powerpoint/2010/main" val="419173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6096000" y="3200400"/>
            <a:ext cx="7338571" cy="21478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WHAT ARE Infections?</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40109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609600" y="0"/>
            <a:ext cx="13014960" cy="1057276"/>
          </a:xfrm>
        </p:spPr>
        <p:txBody>
          <a:bodyPr>
            <a:normAutofit/>
          </a:bodyPr>
          <a:lstStyle/>
          <a:p>
            <a:r>
              <a:rPr lang="en-US" sz="4400" dirty="0">
                <a:latin typeface="+mn-lt"/>
              </a:rPr>
              <a:t>What are infections?</a:t>
            </a:r>
          </a:p>
        </p:txBody>
      </p:sp>
      <p:sp>
        <p:nvSpPr>
          <p:cNvPr id="3" name="Content Placeholder 2"/>
          <p:cNvSpPr>
            <a:spLocks noGrp="1"/>
          </p:cNvSpPr>
          <p:nvPr>
            <p:ph idx="1"/>
          </p:nvPr>
        </p:nvSpPr>
        <p:spPr>
          <a:xfrm>
            <a:off x="1005840" y="1295400"/>
            <a:ext cx="8900160" cy="6419116"/>
          </a:xfrm>
        </p:spPr>
        <p:txBody>
          <a:bodyPr/>
          <a:lstStyle/>
          <a:p>
            <a:pPr marL="0" lvl="0" indent="0" defTabSz="914400" fontAlgn="base">
              <a:lnSpc>
                <a:spcPct val="100000"/>
              </a:lnSpc>
              <a:spcBef>
                <a:spcPct val="0"/>
              </a:spcBef>
              <a:spcAft>
                <a:spcPts val="1200"/>
              </a:spcAft>
              <a:buNone/>
            </a:pPr>
            <a:r>
              <a:rPr lang="en-US" sz="3600" dirty="0">
                <a:ea typeface="ＭＳ Ｐゴシック" charset="-128"/>
              </a:rPr>
              <a:t>Infections are diseases caused by microbes.</a:t>
            </a:r>
          </a:p>
          <a:p>
            <a:pPr marL="514350" lvl="0" indent="-514350" defTabSz="914400" fontAlgn="base">
              <a:lnSpc>
                <a:spcPct val="100000"/>
              </a:lnSpc>
              <a:spcBef>
                <a:spcPct val="0"/>
              </a:spcBef>
              <a:spcAft>
                <a:spcPct val="0"/>
              </a:spcAft>
              <a:buFont typeface="+mj-lt"/>
              <a:buAutoNum type="arabicPeriod"/>
            </a:pPr>
            <a:r>
              <a:rPr lang="en-US" sz="3200" dirty="0">
                <a:ea typeface="ＭＳ Ｐゴシック" charset="-128"/>
              </a:rPr>
              <a:t>Microbes are small living creatures that cannot be seen by the naked eye.</a:t>
            </a:r>
          </a:p>
          <a:p>
            <a:pPr marL="514350" lvl="0" indent="-514350" defTabSz="914400" fontAlgn="base">
              <a:lnSpc>
                <a:spcPct val="100000"/>
              </a:lnSpc>
              <a:spcBef>
                <a:spcPct val="0"/>
              </a:spcBef>
              <a:spcAft>
                <a:spcPct val="0"/>
              </a:spcAft>
              <a:buFont typeface="+mj-lt"/>
              <a:buAutoNum type="arabicPeriod"/>
            </a:pPr>
            <a:r>
              <a:rPr lang="en-US" sz="3200" dirty="0">
                <a:ea typeface="ＭＳ Ｐゴシック" charset="-128"/>
              </a:rPr>
              <a:t>They reproduce rapidly.</a:t>
            </a:r>
          </a:p>
          <a:p>
            <a:pPr marL="514350" lvl="0" indent="-514350" defTabSz="914400" fontAlgn="base">
              <a:lnSpc>
                <a:spcPct val="100000"/>
              </a:lnSpc>
              <a:spcBef>
                <a:spcPct val="0"/>
              </a:spcBef>
              <a:spcAft>
                <a:spcPct val="0"/>
              </a:spcAft>
              <a:buFont typeface="+mj-lt"/>
              <a:buAutoNum type="arabicPeriod"/>
            </a:pPr>
            <a:r>
              <a:rPr lang="en-US" sz="3200" dirty="0">
                <a:ea typeface="ＭＳ Ｐゴシック" charset="-128"/>
              </a:rPr>
              <a:t>They are called  bacteria, viruses, fungi and parasites. </a:t>
            </a:r>
          </a:p>
          <a:p>
            <a:pPr marL="514350" lvl="0" indent="-514350" defTabSz="914400" fontAlgn="base">
              <a:lnSpc>
                <a:spcPct val="100000"/>
              </a:lnSpc>
              <a:spcBef>
                <a:spcPct val="0"/>
              </a:spcBef>
              <a:spcAft>
                <a:spcPct val="0"/>
              </a:spcAft>
              <a:buFont typeface="+mj-lt"/>
              <a:buAutoNum type="arabicPeriod"/>
            </a:pPr>
            <a:r>
              <a:rPr lang="en-US" sz="3200" dirty="0">
                <a:ea typeface="ＭＳ Ｐゴシック" charset="-128"/>
              </a:rPr>
              <a:t>Infections can be serious and sometimes fatal, especially in children with cancer. </a:t>
            </a:r>
            <a:endParaRPr lang="en-US" dirty="0"/>
          </a:p>
        </p:txBody>
      </p:sp>
      <p:sp>
        <p:nvSpPr>
          <p:cNvPr id="14" name="TextBox 13"/>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4" name="Picture 3"/>
          <p:cNvPicPr>
            <a:picLocks noChangeAspect="1"/>
          </p:cNvPicPr>
          <p:nvPr/>
        </p:nvPicPr>
        <p:blipFill>
          <a:blip r:embed="rId5"/>
          <a:stretch>
            <a:fillRect/>
          </a:stretch>
        </p:blipFill>
        <p:spPr>
          <a:xfrm>
            <a:off x="11734801" y="5621977"/>
            <a:ext cx="2286000" cy="1736824"/>
          </a:xfrm>
          <a:prstGeom prst="rect">
            <a:avLst/>
          </a:prstGeom>
        </p:spPr>
      </p:pic>
      <p:pic>
        <p:nvPicPr>
          <p:cNvPr id="6" name="Picture 5"/>
          <p:cNvPicPr>
            <a:picLocks noChangeAspect="1"/>
          </p:cNvPicPr>
          <p:nvPr/>
        </p:nvPicPr>
        <p:blipFill>
          <a:blip r:embed="rId6"/>
          <a:stretch>
            <a:fillRect/>
          </a:stretch>
        </p:blipFill>
        <p:spPr>
          <a:xfrm>
            <a:off x="8966607" y="5598172"/>
            <a:ext cx="2615793" cy="1760630"/>
          </a:xfrm>
          <a:prstGeom prst="rect">
            <a:avLst/>
          </a:prstGeom>
        </p:spPr>
      </p:pic>
      <p:pic>
        <p:nvPicPr>
          <p:cNvPr id="7" name="Picture 6"/>
          <p:cNvPicPr>
            <a:picLocks noChangeAspect="1"/>
          </p:cNvPicPr>
          <p:nvPr/>
        </p:nvPicPr>
        <p:blipFill>
          <a:blip r:embed="rId7"/>
          <a:stretch>
            <a:fillRect/>
          </a:stretch>
        </p:blipFill>
        <p:spPr>
          <a:xfrm>
            <a:off x="6330790" y="5598171"/>
            <a:ext cx="2432210" cy="1760630"/>
          </a:xfrm>
          <a:prstGeom prst="rect">
            <a:avLst/>
          </a:prstGeom>
        </p:spPr>
      </p:pic>
      <p:pic>
        <p:nvPicPr>
          <p:cNvPr id="8" name="Picture 7"/>
          <p:cNvPicPr>
            <a:picLocks noChangeAspect="1"/>
          </p:cNvPicPr>
          <p:nvPr/>
        </p:nvPicPr>
        <p:blipFill>
          <a:blip r:embed="rId8"/>
          <a:stretch>
            <a:fillRect/>
          </a:stretch>
        </p:blipFill>
        <p:spPr>
          <a:xfrm>
            <a:off x="10275813" y="1828800"/>
            <a:ext cx="4229100" cy="2819400"/>
          </a:xfrm>
          <a:prstGeom prst="rect">
            <a:avLst/>
          </a:prstGeom>
        </p:spPr>
      </p:pic>
      <p:cxnSp>
        <p:nvCxnSpPr>
          <p:cNvPr id="15" name="Straight Connector 14"/>
          <p:cNvCxnSpPr/>
          <p:nvPr/>
        </p:nvCxnSpPr>
        <p:spPr>
          <a:xfrm flipH="1">
            <a:off x="6330790" y="4648200"/>
            <a:ext cx="3945023" cy="9386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020801" y="4495800"/>
            <a:ext cx="484112" cy="112617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39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2A5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CFC6-4B0A-45FE-989B-2F00D31952E0}"/>
              </a:ext>
            </a:extLst>
          </p:cNvPr>
          <p:cNvSpPr>
            <a:spLocks noGrp="1"/>
          </p:cNvSpPr>
          <p:nvPr>
            <p:ph type="title"/>
          </p:nvPr>
        </p:nvSpPr>
        <p:spPr>
          <a:xfrm>
            <a:off x="1143000" y="6386574"/>
            <a:ext cx="12291571" cy="1081026"/>
          </a:xfrm>
        </p:spPr>
        <p:txBody>
          <a:bodyPr vert="horz" lIns="91440" tIns="45720" rIns="91440" bIns="45720" rtlCol="0" anchor="ctr">
            <a:noAutofit/>
          </a:bodyPr>
          <a:lstStyle/>
          <a:p>
            <a:pPr algn="r" defTabSz="914400">
              <a:lnSpc>
                <a:spcPct val="85000"/>
              </a:lnSpc>
            </a:pPr>
            <a:r>
              <a:rPr lang="en-US" sz="5400" cap="all" dirty="0">
                <a:solidFill>
                  <a:srgbClr val="FFFFFF"/>
                </a:solidFill>
                <a:cs typeface="+mj-cs"/>
              </a:rPr>
              <a:t>Why Cancer can make my child have infections?</a:t>
            </a:r>
            <a:endParaRPr lang="es-ES" sz="5400" b="1" cap="all" dirty="0">
              <a:solidFill>
                <a:srgbClr val="FFFFFF"/>
              </a:solidFill>
              <a:latin typeface="+mj-lt"/>
              <a:cs typeface="+mj-cs"/>
            </a:endParaRPr>
          </a:p>
        </p:txBody>
      </p:sp>
    </p:spTree>
    <p:extLst>
      <p:ext uri="{BB962C8B-B14F-4D97-AF65-F5344CB8AC3E}">
        <p14:creationId xmlns:p14="http://schemas.microsoft.com/office/powerpoint/2010/main" val="216519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381000" y="0"/>
            <a:ext cx="12618720" cy="1066800"/>
          </a:xfrm>
        </p:spPr>
        <p:txBody>
          <a:bodyPr>
            <a:normAutofit/>
          </a:bodyPr>
          <a:lstStyle/>
          <a:p>
            <a:r>
              <a:rPr lang="en-US" sz="4400" dirty="0">
                <a:latin typeface="+mn-lt"/>
              </a:rPr>
              <a:t>Cancer and its treatment lower resistance to infection</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10067870" y="1447800"/>
            <a:ext cx="4477731" cy="4343400"/>
          </a:xfrm>
          <a:prstGeom prst="rect">
            <a:avLst/>
          </a:prstGeom>
        </p:spPr>
      </p:pic>
      <p:sp>
        <p:nvSpPr>
          <p:cNvPr id="5" name="Rectangle 4"/>
          <p:cNvSpPr/>
          <p:nvPr/>
        </p:nvSpPr>
        <p:spPr>
          <a:xfrm>
            <a:off x="9782556" y="5899168"/>
            <a:ext cx="4648200" cy="923330"/>
          </a:xfrm>
          <a:prstGeom prst="rect">
            <a:avLst/>
          </a:prstGeom>
        </p:spPr>
        <p:txBody>
          <a:bodyPr wrap="square">
            <a:spAutoFit/>
          </a:bodyPr>
          <a:lstStyle/>
          <a:p>
            <a:r>
              <a:rPr lang="en-US" dirty="0">
                <a:hlinkClick r:id="rId6"/>
              </a:rPr>
              <a:t>https://en.wikipedia.org/wiki/Neutrophil#/media/File:Blausen_0676_Neutrophil_(crop).png</a:t>
            </a:r>
            <a:endParaRPr lang="en-US" dirty="0"/>
          </a:p>
        </p:txBody>
      </p:sp>
      <p:sp>
        <p:nvSpPr>
          <p:cNvPr id="11" name="Content Placeholder 3"/>
          <p:cNvSpPr txBox="1">
            <a:spLocks/>
          </p:cNvSpPr>
          <p:nvPr/>
        </p:nvSpPr>
        <p:spPr>
          <a:xfrm>
            <a:off x="418322" y="1472132"/>
            <a:ext cx="8878078" cy="5490190"/>
          </a:xfrm>
          <a:prstGeom prst="rect">
            <a:avLst/>
          </a:prstGeom>
        </p:spPr>
        <p:txBody>
          <a:bodyPr vert="horz" lIns="91440" tIns="45720" rIns="91440" bIns="45720" rtlCol="0">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fontAlgn="auto">
              <a:spcAft>
                <a:spcPts val="0"/>
              </a:spcAft>
            </a:pPr>
            <a:r>
              <a:rPr lang="en-US" sz="4000" dirty="0"/>
              <a:t>Chemotherapy, or cancer treatment, lowers white blood cells that fight against infections. </a:t>
            </a:r>
          </a:p>
          <a:p>
            <a:pPr fontAlgn="auto">
              <a:spcAft>
                <a:spcPts val="0"/>
              </a:spcAft>
            </a:pPr>
            <a:r>
              <a:rPr lang="en-US" sz="4000" dirty="0"/>
              <a:t>When the white blood cell number is very low, it is called </a:t>
            </a:r>
            <a:r>
              <a:rPr lang="en-US" sz="4000" b="1" dirty="0"/>
              <a:t>neutropenia</a:t>
            </a:r>
            <a:r>
              <a:rPr lang="en-US" sz="4000" dirty="0"/>
              <a:t>. </a:t>
            </a:r>
          </a:p>
          <a:p>
            <a:pPr lvl="1" fontAlgn="auto">
              <a:spcAft>
                <a:spcPts val="0"/>
              </a:spcAft>
              <a:buFont typeface="Wingdings" panose="05000000000000000000" pitchFamily="2" charset="2"/>
              <a:buChar char="ü"/>
            </a:pPr>
            <a:r>
              <a:rPr lang="en-US" sz="3200" dirty="0"/>
              <a:t>During neutropenia, there is more chance of infection.</a:t>
            </a:r>
          </a:p>
          <a:p>
            <a:pPr fontAlgn="auto">
              <a:spcAft>
                <a:spcPts val="0"/>
              </a:spcAft>
            </a:pPr>
            <a:endParaRPr lang="en-US" dirty="0"/>
          </a:p>
        </p:txBody>
      </p:sp>
    </p:spTree>
    <p:extLst>
      <p:ext uri="{BB962C8B-B14F-4D97-AF65-F5344CB8AC3E}">
        <p14:creationId xmlns:p14="http://schemas.microsoft.com/office/powerpoint/2010/main" val="106605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381000" y="0"/>
            <a:ext cx="12618720" cy="1066800"/>
          </a:xfrm>
        </p:spPr>
        <p:txBody>
          <a:bodyPr>
            <a:normAutofit/>
          </a:bodyPr>
          <a:lstStyle/>
          <a:p>
            <a:r>
              <a:rPr lang="en-US" sz="4400" dirty="0">
                <a:latin typeface="+mn-lt"/>
              </a:rPr>
              <a:t>Cancer and its treatment lower resistance to infection</a:t>
            </a:r>
          </a:p>
        </p:txBody>
      </p:sp>
      <p:sp>
        <p:nvSpPr>
          <p:cNvPr id="4" name="Content Placeholder 3"/>
          <p:cNvSpPr>
            <a:spLocks noGrp="1"/>
          </p:cNvSpPr>
          <p:nvPr>
            <p:ph idx="1"/>
          </p:nvPr>
        </p:nvSpPr>
        <p:spPr>
          <a:xfrm>
            <a:off x="387096" y="1828800"/>
            <a:ext cx="6781254" cy="5550050"/>
          </a:xfrm>
        </p:spPr>
        <p:txBody>
          <a:bodyPr>
            <a:normAutofit/>
          </a:bodyPr>
          <a:lstStyle/>
          <a:p>
            <a:r>
              <a:rPr lang="en-US" sz="4000" dirty="0"/>
              <a:t>Due to the cancer and chemotherapy, children with cancer cannot eat well (no appetite, stomach and belly ache, diarrhea). </a:t>
            </a:r>
          </a:p>
          <a:p>
            <a:pPr lvl="1">
              <a:buFont typeface="Wingdings" panose="05000000000000000000" pitchFamily="2" charset="2"/>
              <a:buChar char="ü"/>
            </a:pPr>
            <a:r>
              <a:rPr lang="en-US" sz="3200" dirty="0"/>
              <a:t>Your child become malnourished, and is hard to fight infections.</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6" name="Picture 5"/>
          <p:cNvPicPr>
            <a:picLocks noChangeAspect="1"/>
          </p:cNvPicPr>
          <p:nvPr/>
        </p:nvPicPr>
        <p:blipFill rotWithShape="1">
          <a:blip r:embed="rId5"/>
          <a:srcRect l="17737" r="18497"/>
          <a:stretch/>
        </p:blipFill>
        <p:spPr>
          <a:xfrm>
            <a:off x="7696200" y="2169128"/>
            <a:ext cx="6480810" cy="3278580"/>
          </a:xfrm>
          <a:prstGeom prst="rect">
            <a:avLst/>
          </a:prstGeom>
        </p:spPr>
      </p:pic>
    </p:spTree>
    <p:extLst>
      <p:ext uri="{BB962C8B-B14F-4D97-AF65-F5344CB8AC3E}">
        <p14:creationId xmlns:p14="http://schemas.microsoft.com/office/powerpoint/2010/main" val="5656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437"/>
            <a:ext cx="14630400" cy="109506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2DAF33-5DCC-49DB-9768-69D1238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2300"/>
            <a:ext cx="14630400" cy="497434"/>
          </a:xfrm>
          <a:prstGeom prst="rect">
            <a:avLst/>
          </a:prstGeom>
        </p:spPr>
      </p:pic>
      <p:pic>
        <p:nvPicPr>
          <p:cNvPr id="12" name="Picture 11">
            <a:extLst/>
          </p:cNvPr>
          <p:cNvPicPr>
            <a:picLocks noChangeAspect="1"/>
          </p:cNvPicPr>
          <p:nvPr/>
        </p:nvPicPr>
        <p:blipFill>
          <a:blip r:embed="rId4"/>
          <a:stretch>
            <a:fillRect/>
          </a:stretch>
        </p:blipFill>
        <p:spPr>
          <a:xfrm>
            <a:off x="13241080" y="0"/>
            <a:ext cx="1263833" cy="1095060"/>
          </a:xfrm>
          <a:prstGeom prst="rect">
            <a:avLst/>
          </a:prstGeom>
        </p:spPr>
      </p:pic>
      <p:sp>
        <p:nvSpPr>
          <p:cNvPr id="2" name="Title 1"/>
          <p:cNvSpPr>
            <a:spLocks noGrp="1"/>
          </p:cNvSpPr>
          <p:nvPr>
            <p:ph type="title"/>
          </p:nvPr>
        </p:nvSpPr>
        <p:spPr>
          <a:xfrm>
            <a:off x="228600" y="0"/>
            <a:ext cx="13395960" cy="1066800"/>
          </a:xfrm>
        </p:spPr>
        <p:txBody>
          <a:bodyPr>
            <a:normAutofit/>
          </a:bodyPr>
          <a:lstStyle/>
          <a:p>
            <a:r>
              <a:rPr lang="en-US" sz="3600" dirty="0">
                <a:latin typeface="+mn-lt"/>
              </a:rPr>
              <a:t>During the cancer treatment there is more opportunity for infection</a:t>
            </a:r>
          </a:p>
        </p:txBody>
      </p:sp>
      <p:sp>
        <p:nvSpPr>
          <p:cNvPr id="4" name="Content Placeholder 3"/>
          <p:cNvSpPr>
            <a:spLocks noGrp="1"/>
          </p:cNvSpPr>
          <p:nvPr>
            <p:ph idx="1"/>
          </p:nvPr>
        </p:nvSpPr>
        <p:spPr>
          <a:xfrm>
            <a:off x="457200" y="1310808"/>
            <a:ext cx="8366760" cy="1828800"/>
          </a:xfrm>
        </p:spPr>
        <p:txBody>
          <a:bodyPr>
            <a:noAutofit/>
          </a:bodyPr>
          <a:lstStyle/>
          <a:p>
            <a:r>
              <a:rPr lang="en-US" sz="4000" dirty="0"/>
              <a:t>During chemotherapy children can be ill, stay longer in the hospital, need more attention, and more doctors and nurses</a:t>
            </a:r>
          </a:p>
          <a:p>
            <a:pPr lvl="1">
              <a:buFont typeface="Wingdings" panose="05000000000000000000" pitchFamily="2" charset="2"/>
              <a:buChar char="ü"/>
            </a:pPr>
            <a:r>
              <a:rPr lang="en-US" sz="3200" dirty="0"/>
              <a:t>Your child and their surroundings are touched more often.</a:t>
            </a:r>
          </a:p>
        </p:txBody>
      </p:sp>
      <p:sp>
        <p:nvSpPr>
          <p:cNvPr id="8" name="TextBox 7"/>
          <p:cNvSpPr txBox="1"/>
          <p:nvPr/>
        </p:nvSpPr>
        <p:spPr>
          <a:xfrm>
            <a:off x="12106656" y="7860268"/>
            <a:ext cx="25237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M. Caniza 2019</a:t>
            </a:r>
          </a:p>
        </p:txBody>
      </p:sp>
      <p:pic>
        <p:nvPicPr>
          <p:cNvPr id="3" name="Picture 2"/>
          <p:cNvPicPr>
            <a:picLocks noChangeAspect="1"/>
          </p:cNvPicPr>
          <p:nvPr/>
        </p:nvPicPr>
        <p:blipFill>
          <a:blip r:embed="rId5"/>
          <a:stretch>
            <a:fillRect/>
          </a:stretch>
        </p:blipFill>
        <p:spPr>
          <a:xfrm>
            <a:off x="9241616" y="1447799"/>
            <a:ext cx="5036360" cy="3351469"/>
          </a:xfrm>
          <a:prstGeom prst="rect">
            <a:avLst/>
          </a:prstGeom>
        </p:spPr>
      </p:pic>
      <p:sp>
        <p:nvSpPr>
          <p:cNvPr id="11" name="Content Placeholder 3"/>
          <p:cNvSpPr txBox="1">
            <a:spLocks/>
          </p:cNvSpPr>
          <p:nvPr/>
        </p:nvSpPr>
        <p:spPr>
          <a:xfrm>
            <a:off x="457200" y="4827529"/>
            <a:ext cx="13310616" cy="1703925"/>
          </a:xfrm>
          <a:prstGeom prst="rect">
            <a:avLst/>
          </a:prstGeom>
        </p:spPr>
        <p:txBody>
          <a:bodyPr vert="horz" lIns="91440" tIns="45720" rIns="91440" bIns="45720" rtlCol="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fontAlgn="auto">
              <a:spcAft>
                <a:spcPts val="0"/>
              </a:spcAft>
            </a:pPr>
            <a:r>
              <a:rPr lang="en-US" sz="4000" dirty="0"/>
              <a:t>Children with cancer need more treatment and laboratory studies</a:t>
            </a:r>
          </a:p>
          <a:p>
            <a:pPr lvl="1" fontAlgn="auto">
              <a:spcAft>
                <a:spcPts val="0"/>
              </a:spcAft>
              <a:buFont typeface="Wingdings" panose="05000000000000000000" pitchFamily="2" charset="2"/>
              <a:buChar char="ü"/>
            </a:pPr>
            <a:r>
              <a:rPr lang="en-US" sz="3200" dirty="0"/>
              <a:t>Your child have blood drawing, and needs catheter in their veins and other foreign materials.</a:t>
            </a:r>
          </a:p>
        </p:txBody>
      </p:sp>
    </p:spTree>
    <p:extLst>
      <p:ext uri="{BB962C8B-B14F-4D97-AF65-F5344CB8AC3E}">
        <p14:creationId xmlns:p14="http://schemas.microsoft.com/office/powerpoint/2010/main" val="2951404010"/>
      </p:ext>
    </p:extLst>
  </p:cSld>
  <p:clrMapOvr>
    <a:masterClrMapping/>
  </p:clrMapOvr>
</p:sld>
</file>

<file path=ppt/theme/theme1.xml><?xml version="1.0" encoding="utf-8"?>
<a:theme xmlns:a="http://schemas.openxmlformats.org/drawingml/2006/main" name="1_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3_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thcare Pitch Deck_SB - v8.potx" id="{09150694-2D10-47FB-9499-835637889593}" vid="{C9B4AEDE-1B81-453E-91DD-2B942C10F46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DE835E61215347A54F159D7271E087" ma:contentTypeVersion="0" ma:contentTypeDescription="Create a new document." ma:contentTypeScope="" ma:versionID="6326057b9562223341c2cb7a63a482c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4DE3E-C40F-4DAB-A3C5-FE9D33130F4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183D9BF-8423-40F8-B02B-63B7787A6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C54E24B-1673-4789-9D05-7F5BA2EBF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12787</TotalTime>
  <Words>4600</Words>
  <Application>Microsoft Office PowerPoint</Application>
  <PresentationFormat>Custom</PresentationFormat>
  <Paragraphs>383</Paragraphs>
  <Slides>37</Slides>
  <Notes>36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ＭＳ Ｐゴシック</vt:lpstr>
      <vt:lpstr>Arial</vt:lpstr>
      <vt:lpstr>Calibri</vt:lpstr>
      <vt:lpstr>Calibri Light</vt:lpstr>
      <vt:lpstr>CiscoSans ExtraLight</vt:lpstr>
      <vt:lpstr>Corbel</vt:lpstr>
      <vt:lpstr>Courier New</vt:lpstr>
      <vt:lpstr>Gill Sans SemiBold</vt:lpstr>
      <vt:lpstr>StJudeSansWeb-Bold</vt:lpstr>
      <vt:lpstr>StJudeSansWeb-Regular</vt:lpstr>
      <vt:lpstr>Times New Roman</vt:lpstr>
      <vt:lpstr>Wingdings</vt:lpstr>
      <vt:lpstr>1_Office Theme</vt:lpstr>
      <vt:lpstr>3_Office Theme</vt:lpstr>
      <vt:lpstr>2_Office Theme</vt:lpstr>
      <vt:lpstr>Cancer and Infections:</vt:lpstr>
      <vt:lpstr>PowerPoint Presentation</vt:lpstr>
      <vt:lpstr>TOPICS</vt:lpstr>
      <vt:lpstr>WHAT ARE Infections?</vt:lpstr>
      <vt:lpstr>What are infections?</vt:lpstr>
      <vt:lpstr>Why Cancer can make my child have infections?</vt:lpstr>
      <vt:lpstr>Cancer and its treatment lower resistance to infection</vt:lpstr>
      <vt:lpstr>Cancer and its treatment lower resistance to infection</vt:lpstr>
      <vt:lpstr>During the cancer treatment there is more opportunity for infection</vt:lpstr>
      <vt:lpstr>How are infections produced?  </vt:lpstr>
      <vt:lpstr>Where are the microbes found?</vt:lpstr>
      <vt:lpstr>How can your child get microbes?</vt:lpstr>
      <vt:lpstr>Then, what happen?</vt:lpstr>
      <vt:lpstr>WHAT ARE THE MOST COMMON Types of INFECTION?</vt:lpstr>
      <vt:lpstr>Common sites of infection?</vt:lpstr>
      <vt:lpstr>How do I know if my child has an infection, and which are some of the infections?</vt:lpstr>
      <vt:lpstr>Signs of Infections</vt:lpstr>
      <vt:lpstr>Blood infections</vt:lpstr>
      <vt:lpstr>Respiratory infections</vt:lpstr>
      <vt:lpstr>Belly infections</vt:lpstr>
      <vt:lpstr>Skin infections</vt:lpstr>
      <vt:lpstr>What should I do if I think my child might have an infection?</vt:lpstr>
      <vt:lpstr>What to do?</vt:lpstr>
      <vt:lpstr>What to do to prevent infection in my child?</vt:lpstr>
      <vt:lpstr>Hand Hygiene</vt:lpstr>
      <vt:lpstr>Mouth hygiene, oral care</vt:lpstr>
      <vt:lpstr>Catheter care</vt:lpstr>
      <vt:lpstr>Avoiding people with infections</vt:lpstr>
      <vt:lpstr>How not to catch infections</vt:lpstr>
      <vt:lpstr>Safe food</vt:lpstr>
      <vt:lpstr>Body Hygiene</vt:lpstr>
      <vt:lpstr>Clean clothes, pajamas and bed linens</vt:lpstr>
      <vt:lpstr>Pets</vt:lpstr>
      <vt:lpstr>Home</vt:lpstr>
      <vt:lpstr>Conclusions</vt:lpstr>
      <vt:lpstr>Conclusion</vt:lpstr>
      <vt:lpstr>Any questions?</vt:lpstr>
    </vt:vector>
  </TitlesOfParts>
  <Company>St. Jude Children's Research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Gholson Groff</dc:creator>
  <cp:lastModifiedBy>Caniza, Miguela</cp:lastModifiedBy>
  <cp:revision>640</cp:revision>
  <cp:lastPrinted>2012-12-08T00:03:59Z</cp:lastPrinted>
  <dcterms:created xsi:type="dcterms:W3CDTF">2011-08-02T03:21:22Z</dcterms:created>
  <dcterms:modified xsi:type="dcterms:W3CDTF">2019-05-18T09:00:17Z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0x01010077DE835E61215347A54F159D7271E087</vt:lpwstr>
  </property>
</Properties>
</file>